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4" r:id="rId16"/>
    <p:sldId id="269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22"/>
    </p:embeddedFont>
    <p:embeddedFont>
      <p:font typeface="Krona One" panose="020B0604020202020204" charset="0"/>
      <p:regular r:id="rId23"/>
    </p:embeddedFont>
    <p:embeddedFont>
      <p:font typeface="Orbitron" panose="020B0604020202020204" charset="0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EA065-2E5D-7F2B-3B48-0E63A909906F}" v="220" dt="2022-12-03T10:15:15.132"/>
    <p1510:client id="{4025F823-DE81-1D9F-D8D4-85CFA0758E02}" v="13" dt="2022-12-03T11:44:23.487"/>
    <p1510:client id="{67681F2B-A2A8-763B-C44D-BD91FF6AC0C3}" v="36" dt="2022-12-02T22:58:01.491"/>
    <p1510:client id="{7F4B4B0A-8C94-D4DE-A009-E73F185DF11C}" v="47" dt="2022-11-23T13:29:39.046"/>
    <p1510:client id="{E97BAAFB-311A-1A17-CAC2-CA9430576D26}" v="579" dt="2022-12-03T11:43:55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facb75130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facb75130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9e66d0e20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9e66d0e20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9e66d0e20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9e66d0e20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9e66d0e202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9e66d0e202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9e66d0e20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9e66d0e20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9e66d0e20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9e66d0e20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0facb75130_0_1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0facb75130_0_1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0facb75130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0facb75130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0facb75130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0facb75130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9e66d0e20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9e66d0e20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4e529ccc74f2c4c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4e529ccc74f2c4c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0facb75130_0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0facb75130_0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9e66d0e20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9e66d0e20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9e66d0e20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9e66d0e20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9e66d0e20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9e66d0e20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rot="10800000" flipH="1">
              <a:off x="6369828" y="-1150069"/>
              <a:ext cx="6654639" cy="7636641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rot="10800000" flipH="1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rot="10800000" flipH="1">
              <a:off x="7424539" y="4645063"/>
              <a:ext cx="727773" cy="727773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-2489366" y="-3322835"/>
            <a:ext cx="14122731" cy="9293154"/>
            <a:chOff x="-2489366" y="-3322835"/>
            <a:chExt cx="14122731" cy="9293154"/>
          </a:xfrm>
        </p:grpSpPr>
        <p:grpSp>
          <p:nvGrpSpPr>
            <p:cNvPr id="299" name="Google Shape;299;p11"/>
            <p:cNvGrpSpPr/>
            <p:nvPr/>
          </p:nvGrpSpPr>
          <p:grpSpPr>
            <a:xfrm>
              <a:off x="4466625" y="-2619399"/>
              <a:ext cx="7166740" cy="6435526"/>
              <a:chOff x="4294391" y="-2619399"/>
              <a:chExt cx="7166740" cy="6435526"/>
            </a:xfrm>
          </p:grpSpPr>
          <p:sp>
            <p:nvSpPr>
              <p:cNvPr id="300" name="Google Shape;300;p11"/>
              <p:cNvSpPr/>
              <p:nvPr/>
            </p:nvSpPr>
            <p:spPr>
              <a:xfrm>
                <a:off x="4294391" y="-2619399"/>
                <a:ext cx="7166740" cy="6435526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64222" extrusionOk="0">
                    <a:moveTo>
                      <a:pt x="160" y="0"/>
                    </a:moveTo>
                    <a:lnTo>
                      <a:pt x="0" y="160"/>
                    </a:lnTo>
                    <a:lnTo>
                      <a:pt x="26919" y="27079"/>
                    </a:lnTo>
                    <a:lnTo>
                      <a:pt x="26919" y="27956"/>
                    </a:lnTo>
                    <a:lnTo>
                      <a:pt x="30762" y="31798"/>
                    </a:lnTo>
                    <a:lnTo>
                      <a:pt x="32743" y="31798"/>
                    </a:lnTo>
                    <a:lnTo>
                      <a:pt x="38031" y="37086"/>
                    </a:lnTo>
                    <a:lnTo>
                      <a:pt x="44224" y="37086"/>
                    </a:lnTo>
                    <a:lnTo>
                      <a:pt x="71359" y="64221"/>
                    </a:lnTo>
                    <a:lnTo>
                      <a:pt x="71519" y="64061"/>
                    </a:lnTo>
                    <a:lnTo>
                      <a:pt x="42046" y="34588"/>
                    </a:lnTo>
                    <a:lnTo>
                      <a:pt x="42046" y="33035"/>
                    </a:lnTo>
                    <a:lnTo>
                      <a:pt x="38359" y="29353"/>
                    </a:lnTo>
                    <a:lnTo>
                      <a:pt x="35465" y="29353"/>
                    </a:lnTo>
                    <a:lnTo>
                      <a:pt x="28949" y="22836"/>
                    </a:lnTo>
                    <a:lnTo>
                      <a:pt x="22993" y="2283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" name="Google Shape;301;p11"/>
              <p:cNvGrpSpPr/>
              <p:nvPr/>
            </p:nvGrpSpPr>
            <p:grpSpPr>
              <a:xfrm>
                <a:off x="6770409" y="691894"/>
                <a:ext cx="618213" cy="306426"/>
                <a:chOff x="5989375" y="1843575"/>
                <a:chExt cx="136525" cy="67675"/>
              </a:xfrm>
            </p:grpSpPr>
            <p:sp>
              <p:nvSpPr>
                <p:cNvPr id="302" name="Google Shape;302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11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11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310;p11"/>
              <p:cNvGrpSpPr/>
              <p:nvPr/>
            </p:nvGrpSpPr>
            <p:grpSpPr>
              <a:xfrm>
                <a:off x="8029896" y="539500"/>
                <a:ext cx="1228886" cy="2188720"/>
                <a:chOff x="8389396" y="1055350"/>
                <a:chExt cx="1228886" cy="2188720"/>
              </a:xfrm>
            </p:grpSpPr>
            <p:sp>
              <p:nvSpPr>
                <p:cNvPr id="311" name="Google Shape;311;p11"/>
                <p:cNvSpPr/>
                <p:nvPr/>
              </p:nvSpPr>
              <p:spPr>
                <a:xfrm>
                  <a:off x="8421616" y="1130946"/>
                  <a:ext cx="1196665" cy="211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1"/>
                <p:cNvSpPr/>
                <p:nvPr/>
              </p:nvSpPr>
              <p:spPr>
                <a:xfrm>
                  <a:off x="8389396" y="1055350"/>
                  <a:ext cx="95651" cy="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3" name="Google Shape;313;p11"/>
            <p:cNvGrpSpPr/>
            <p:nvPr/>
          </p:nvGrpSpPr>
          <p:grpSpPr>
            <a:xfrm rot="10800000" flipH="1">
              <a:off x="-2489366" y="-3322835"/>
              <a:ext cx="6322114" cy="9196733"/>
              <a:chOff x="-2661600" y="-960635"/>
              <a:chExt cx="6322114" cy="9196733"/>
            </a:xfrm>
          </p:grpSpPr>
          <p:sp>
            <p:nvSpPr>
              <p:cNvPr id="314" name="Google Shape;314;p11"/>
              <p:cNvSpPr/>
              <p:nvPr/>
            </p:nvSpPr>
            <p:spPr>
              <a:xfrm rot="-5400000" flipH="1">
                <a:off x="-717010" y="-412716"/>
                <a:ext cx="3075605" cy="2033485"/>
              </a:xfrm>
              <a:custGeom>
                <a:avLst/>
                <a:gdLst/>
                <a:ahLst/>
                <a:cxnLst/>
                <a:rect l="l" t="t" r="r" b="b"/>
                <a:pathLst>
                  <a:path w="24054" h="15904" extrusionOk="0">
                    <a:moveTo>
                      <a:pt x="17228" y="0"/>
                    </a:moveTo>
                    <a:lnTo>
                      <a:pt x="9955" y="7274"/>
                    </a:lnTo>
                    <a:lnTo>
                      <a:pt x="6725" y="7274"/>
                    </a:lnTo>
                    <a:lnTo>
                      <a:pt x="2610" y="11384"/>
                    </a:lnTo>
                    <a:lnTo>
                      <a:pt x="2610" y="13298"/>
                    </a:lnTo>
                    <a:lnTo>
                      <a:pt x="0" y="15904"/>
                    </a:lnTo>
                    <a:lnTo>
                      <a:pt x="7093" y="15904"/>
                    </a:lnTo>
                    <a:lnTo>
                      <a:pt x="12993" y="10003"/>
                    </a:lnTo>
                    <a:lnTo>
                      <a:pt x="15207" y="10003"/>
                    </a:lnTo>
                    <a:lnTo>
                      <a:pt x="19494" y="5716"/>
                    </a:lnTo>
                    <a:lnTo>
                      <a:pt x="19494" y="4560"/>
                    </a:lnTo>
                    <a:lnTo>
                      <a:pt x="240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-2661600" y="981052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6" name="Google Shape;316;p11"/>
              <p:cNvGrpSpPr/>
              <p:nvPr/>
            </p:nvGrpSpPr>
            <p:grpSpPr>
              <a:xfrm rot="10800000" flipH="1">
                <a:off x="-1558013" y="845624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317" name="Google Shape;317;p11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08" h="45293" extrusionOk="0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11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" h="5600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11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1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1377" extrusionOk="0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1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924" extrusionOk="0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322;p11"/>
              <p:cNvGrpSpPr/>
              <p:nvPr/>
            </p:nvGrpSpPr>
            <p:grpSpPr>
              <a:xfrm>
                <a:off x="441078" y="-960635"/>
                <a:ext cx="1029648" cy="1806572"/>
                <a:chOff x="455034" y="-121633"/>
                <a:chExt cx="629947" cy="1105275"/>
              </a:xfrm>
            </p:grpSpPr>
            <p:sp>
              <p:nvSpPr>
                <p:cNvPr id="323" name="Google Shape;323;p11"/>
                <p:cNvSpPr/>
                <p:nvPr/>
              </p:nvSpPr>
              <p:spPr>
                <a:xfrm>
                  <a:off x="1007193" y="917077"/>
                  <a:ext cx="77788" cy="6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1121" extrusionOk="0">
                      <a:moveTo>
                        <a:pt x="563" y="294"/>
                      </a:moveTo>
                      <a:cubicBezTo>
                        <a:pt x="628" y="294"/>
                        <a:pt x="695" y="318"/>
                        <a:pt x="749" y="372"/>
                      </a:cubicBezTo>
                      <a:cubicBezTo>
                        <a:pt x="913" y="536"/>
                        <a:pt x="797" y="821"/>
                        <a:pt x="561" y="821"/>
                      </a:cubicBezTo>
                      <a:cubicBezTo>
                        <a:pt x="417" y="821"/>
                        <a:pt x="297" y="704"/>
                        <a:pt x="297" y="560"/>
                      </a:cubicBezTo>
                      <a:cubicBezTo>
                        <a:pt x="297" y="400"/>
                        <a:pt x="427" y="294"/>
                        <a:pt x="563" y="294"/>
                      </a:cubicBezTo>
                      <a:close/>
                      <a:moveTo>
                        <a:pt x="561" y="0"/>
                      </a:moveTo>
                      <a:cubicBezTo>
                        <a:pt x="252" y="0"/>
                        <a:pt x="0" y="248"/>
                        <a:pt x="0" y="560"/>
                      </a:cubicBezTo>
                      <a:cubicBezTo>
                        <a:pt x="0" y="897"/>
                        <a:pt x="278" y="1121"/>
                        <a:pt x="566" y="1121"/>
                      </a:cubicBezTo>
                      <a:cubicBezTo>
                        <a:pt x="704" y="1121"/>
                        <a:pt x="843" y="1070"/>
                        <a:pt x="957" y="957"/>
                      </a:cubicBezTo>
                      <a:cubicBezTo>
                        <a:pt x="1309" y="600"/>
                        <a:pt x="1061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11"/>
                <p:cNvSpPr/>
                <p:nvPr/>
              </p:nvSpPr>
              <p:spPr>
                <a:xfrm>
                  <a:off x="455034" y="-121633"/>
                  <a:ext cx="592137" cy="104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11"/>
              <p:cNvGrpSpPr/>
              <p:nvPr/>
            </p:nvGrpSpPr>
            <p:grpSpPr>
              <a:xfrm rot="5400000">
                <a:off x="322712" y="2552723"/>
                <a:ext cx="471865" cy="38050"/>
                <a:chOff x="6298452" y="2390050"/>
                <a:chExt cx="140725" cy="11350"/>
              </a:xfrm>
            </p:grpSpPr>
            <p:sp>
              <p:nvSpPr>
                <p:cNvPr id="326" name="Google Shape;326;p11"/>
                <p:cNvSpPr/>
                <p:nvPr/>
              </p:nvSpPr>
              <p:spPr>
                <a:xfrm>
                  <a:off x="6298452" y="2390050"/>
                  <a:ext cx="7037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5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2815" y="453"/>
                      </a:lnTo>
                      <a:lnTo>
                        <a:pt x="28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1"/>
                <p:cNvSpPr/>
                <p:nvPr/>
              </p:nvSpPr>
              <p:spPr>
                <a:xfrm>
                  <a:off x="6382427" y="2390050"/>
                  <a:ext cx="3515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454" extrusionOk="0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1405" y="453"/>
                      </a:lnTo>
                      <a:lnTo>
                        <a:pt x="14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1"/>
                <p:cNvSpPr/>
                <p:nvPr/>
              </p:nvSpPr>
              <p:spPr>
                <a:xfrm>
                  <a:off x="6427952" y="2390050"/>
                  <a:ext cx="1122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449" y="453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329;p11"/>
              <p:cNvGrpSpPr/>
              <p:nvPr/>
            </p:nvGrpSpPr>
            <p:grpSpPr>
              <a:xfrm rot="5400000" flipH="1">
                <a:off x="692685" y="3116270"/>
                <a:ext cx="2375896" cy="3296652"/>
                <a:chOff x="2132995" y="960308"/>
                <a:chExt cx="496177" cy="688438"/>
              </a:xfrm>
            </p:grpSpPr>
            <p:sp>
              <p:nvSpPr>
                <p:cNvPr id="330" name="Google Shape;330;p11"/>
                <p:cNvSpPr/>
                <p:nvPr/>
              </p:nvSpPr>
              <p:spPr>
                <a:xfrm>
                  <a:off x="2143863" y="977753"/>
                  <a:ext cx="473252" cy="659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3" h="14437" extrusionOk="0">
                      <a:moveTo>
                        <a:pt x="1" y="1"/>
                      </a:moveTo>
                      <a:lnTo>
                        <a:pt x="1" y="2663"/>
                      </a:lnTo>
                      <a:lnTo>
                        <a:pt x="4926" y="2663"/>
                      </a:lnTo>
                      <a:lnTo>
                        <a:pt x="7972" y="5709"/>
                      </a:lnTo>
                      <a:lnTo>
                        <a:pt x="7972" y="12123"/>
                      </a:lnTo>
                      <a:lnTo>
                        <a:pt x="10286" y="14437"/>
                      </a:lnTo>
                      <a:lnTo>
                        <a:pt x="10362" y="14352"/>
                      </a:lnTo>
                      <a:lnTo>
                        <a:pt x="8083" y="12081"/>
                      </a:lnTo>
                      <a:lnTo>
                        <a:pt x="8083" y="5658"/>
                      </a:lnTo>
                      <a:lnTo>
                        <a:pt x="4995" y="2561"/>
                      </a:lnTo>
                      <a:lnTo>
                        <a:pt x="4978" y="2544"/>
                      </a:lnTo>
                      <a:lnTo>
                        <a:pt x="120" y="254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11"/>
                <p:cNvSpPr/>
                <p:nvPr/>
              </p:nvSpPr>
              <p:spPr>
                <a:xfrm>
                  <a:off x="2401063" y="1126948"/>
                  <a:ext cx="81608" cy="81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1" y="0"/>
                      </a:moveTo>
                      <a:lnTo>
                        <a:pt x="1" y="511"/>
                      </a:lnTo>
                      <a:lnTo>
                        <a:pt x="639" y="1149"/>
                      </a:lnTo>
                      <a:lnTo>
                        <a:pt x="1277" y="1787"/>
                      </a:lnTo>
                      <a:lnTo>
                        <a:pt x="1787" y="1787"/>
                      </a:lnTo>
                      <a:lnTo>
                        <a:pt x="894" y="89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11"/>
                <p:cNvSpPr/>
                <p:nvPr/>
              </p:nvSpPr>
              <p:spPr>
                <a:xfrm>
                  <a:off x="2132995" y="960308"/>
                  <a:ext cx="23610" cy="20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443" extrusionOk="0">
                      <a:moveTo>
                        <a:pt x="298" y="119"/>
                      </a:moveTo>
                      <a:cubicBezTo>
                        <a:pt x="409" y="145"/>
                        <a:pt x="409" y="298"/>
                        <a:pt x="298" y="332"/>
                      </a:cubicBezTo>
                      <a:cubicBezTo>
                        <a:pt x="196" y="298"/>
                        <a:pt x="196" y="145"/>
                        <a:pt x="298" y="119"/>
                      </a:cubicBezTo>
                      <a:close/>
                      <a:moveTo>
                        <a:pt x="295" y="0"/>
                      </a:moveTo>
                      <a:cubicBezTo>
                        <a:pt x="240" y="0"/>
                        <a:pt x="184" y="21"/>
                        <a:pt x="137" y="68"/>
                      </a:cubicBezTo>
                      <a:cubicBezTo>
                        <a:pt x="1" y="204"/>
                        <a:pt x="103" y="442"/>
                        <a:pt x="298" y="442"/>
                      </a:cubicBezTo>
                      <a:cubicBezTo>
                        <a:pt x="418" y="434"/>
                        <a:pt x="511" y="340"/>
                        <a:pt x="511" y="230"/>
                      </a:cubicBezTo>
                      <a:cubicBezTo>
                        <a:pt x="517" y="92"/>
                        <a:pt x="41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1"/>
                <p:cNvSpPr/>
                <p:nvPr/>
              </p:nvSpPr>
              <p:spPr>
                <a:xfrm>
                  <a:off x="2605425" y="1628651"/>
                  <a:ext cx="23747" cy="20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40" extrusionOk="0">
                      <a:moveTo>
                        <a:pt x="298" y="116"/>
                      </a:moveTo>
                      <a:cubicBezTo>
                        <a:pt x="358" y="116"/>
                        <a:pt x="409" y="167"/>
                        <a:pt x="400" y="227"/>
                      </a:cubicBezTo>
                      <a:cubicBezTo>
                        <a:pt x="400" y="290"/>
                        <a:pt x="348" y="331"/>
                        <a:pt x="294" y="331"/>
                      </a:cubicBezTo>
                      <a:cubicBezTo>
                        <a:pt x="269" y="331"/>
                        <a:pt x="243" y="322"/>
                        <a:pt x="221" y="303"/>
                      </a:cubicBezTo>
                      <a:cubicBezTo>
                        <a:pt x="153" y="235"/>
                        <a:pt x="204" y="116"/>
                        <a:pt x="298" y="116"/>
                      </a:cubicBezTo>
                      <a:close/>
                      <a:moveTo>
                        <a:pt x="299" y="1"/>
                      </a:moveTo>
                      <a:cubicBezTo>
                        <a:pt x="244" y="1"/>
                        <a:pt x="189" y="21"/>
                        <a:pt x="145" y="65"/>
                      </a:cubicBezTo>
                      <a:cubicBezTo>
                        <a:pt x="0" y="201"/>
                        <a:pt x="102" y="439"/>
                        <a:pt x="298" y="439"/>
                      </a:cubicBezTo>
                      <a:cubicBezTo>
                        <a:pt x="417" y="439"/>
                        <a:pt x="519" y="337"/>
                        <a:pt x="519" y="218"/>
                      </a:cubicBezTo>
                      <a:cubicBezTo>
                        <a:pt x="519" y="86"/>
                        <a:pt x="411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1"/>
                <p:cNvSpPr/>
                <p:nvPr/>
              </p:nvSpPr>
              <p:spPr>
                <a:xfrm>
                  <a:off x="2145827" y="1025155"/>
                  <a:ext cx="122024" cy="7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" h="1566" extrusionOk="0">
                      <a:moveTo>
                        <a:pt x="34" y="1"/>
                      </a:moveTo>
                      <a:lnTo>
                        <a:pt x="0" y="26"/>
                      </a:lnTo>
                      <a:lnTo>
                        <a:pt x="800" y="826"/>
                      </a:lnTo>
                      <a:lnTo>
                        <a:pt x="1898" y="826"/>
                      </a:lnTo>
                      <a:lnTo>
                        <a:pt x="2638" y="1566"/>
                      </a:lnTo>
                      <a:lnTo>
                        <a:pt x="2672" y="1532"/>
                      </a:lnTo>
                      <a:lnTo>
                        <a:pt x="1923" y="783"/>
                      </a:lnTo>
                      <a:lnTo>
                        <a:pt x="817" y="783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5" name="Google Shape;335;p11"/>
            <p:cNvGrpSpPr/>
            <p:nvPr/>
          </p:nvGrpSpPr>
          <p:grpSpPr>
            <a:xfrm>
              <a:off x="6603801" y="2842622"/>
              <a:ext cx="2841097" cy="3127697"/>
              <a:chOff x="6603801" y="2842622"/>
              <a:chExt cx="2841097" cy="3127697"/>
            </a:xfrm>
          </p:grpSpPr>
          <p:grpSp>
            <p:nvGrpSpPr>
              <p:cNvPr id="336" name="Google Shape;336;p11"/>
              <p:cNvGrpSpPr/>
              <p:nvPr/>
            </p:nvGrpSpPr>
            <p:grpSpPr>
              <a:xfrm rot="-5400000">
                <a:off x="8384606" y="3032034"/>
                <a:ext cx="457201" cy="78377"/>
                <a:chOff x="3029245" y="907035"/>
                <a:chExt cx="129011" cy="22560"/>
              </a:xfrm>
            </p:grpSpPr>
            <p:sp>
              <p:nvSpPr>
                <p:cNvPr id="337" name="Google Shape;337;p11"/>
                <p:cNvSpPr/>
                <p:nvPr/>
              </p:nvSpPr>
              <p:spPr>
                <a:xfrm>
                  <a:off x="3126380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8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1"/>
                <p:cNvSpPr/>
                <p:nvPr/>
              </p:nvSpPr>
              <p:spPr>
                <a:xfrm>
                  <a:off x="3101902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11"/>
                <p:cNvSpPr/>
                <p:nvPr/>
              </p:nvSpPr>
              <p:spPr>
                <a:xfrm>
                  <a:off x="3077790" y="907035"/>
                  <a:ext cx="31922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494" extrusionOk="0">
                      <a:moveTo>
                        <a:pt x="409" y="0"/>
                      </a:moveTo>
                      <a:lnTo>
                        <a:pt x="1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>
                  <a:off x="3053723" y="907035"/>
                  <a:ext cx="31511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4" extrusionOk="0">
                      <a:moveTo>
                        <a:pt x="400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>
                  <a:off x="3029245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342;p11"/>
              <p:cNvSpPr/>
              <p:nvPr/>
            </p:nvSpPr>
            <p:spPr>
              <a:xfrm>
                <a:off x="6891900" y="3984807"/>
                <a:ext cx="2552998" cy="1507261"/>
              </a:xfrm>
              <a:custGeom>
                <a:avLst/>
                <a:gdLst/>
                <a:ahLst/>
                <a:cxnLst/>
                <a:rect l="l" t="t" r="r" b="b"/>
                <a:pathLst>
                  <a:path w="17209" h="10160" extrusionOk="0">
                    <a:moveTo>
                      <a:pt x="13158" y="0"/>
                    </a:moveTo>
                    <a:lnTo>
                      <a:pt x="9820" y="3343"/>
                    </a:lnTo>
                    <a:lnTo>
                      <a:pt x="6778" y="3343"/>
                    </a:lnTo>
                    <a:lnTo>
                      <a:pt x="1" y="10119"/>
                    </a:lnTo>
                    <a:lnTo>
                      <a:pt x="6353" y="10159"/>
                    </a:lnTo>
                    <a:lnTo>
                      <a:pt x="8319" y="8198"/>
                    </a:lnTo>
                    <a:lnTo>
                      <a:pt x="9015" y="8198"/>
                    </a:lnTo>
                    <a:lnTo>
                      <a:pt x="172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1"/>
              <p:cNvGrpSpPr/>
              <p:nvPr/>
            </p:nvGrpSpPr>
            <p:grpSpPr>
              <a:xfrm flipH="1">
                <a:off x="6603801" y="3467769"/>
                <a:ext cx="2374678" cy="2502550"/>
                <a:chOff x="2011428" y="602777"/>
                <a:chExt cx="774292" cy="815987"/>
              </a:xfrm>
            </p:grpSpPr>
            <p:sp>
              <p:nvSpPr>
                <p:cNvPr id="344" name="Google Shape;344;p11"/>
                <p:cNvSpPr/>
                <p:nvPr/>
              </p:nvSpPr>
              <p:spPr>
                <a:xfrm>
                  <a:off x="2751470" y="1215132"/>
                  <a:ext cx="15618" cy="10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391" extrusionOk="0">
                      <a:moveTo>
                        <a:pt x="341" y="0"/>
                      </a:moveTo>
                      <a:lnTo>
                        <a:pt x="1" y="341"/>
                      </a:lnTo>
                      <a:lnTo>
                        <a:pt x="1" y="1191"/>
                      </a:lnTo>
                      <a:lnTo>
                        <a:pt x="1" y="2042"/>
                      </a:lnTo>
                      <a:lnTo>
                        <a:pt x="341" y="2391"/>
                      </a:lnTo>
                      <a:lnTo>
                        <a:pt x="341" y="119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1"/>
                <p:cNvSpPr/>
                <p:nvPr/>
              </p:nvSpPr>
              <p:spPr>
                <a:xfrm>
                  <a:off x="2157107" y="742702"/>
                  <a:ext cx="76950" cy="7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686" extrusionOk="0">
                      <a:moveTo>
                        <a:pt x="0" y="1"/>
                      </a:moveTo>
                      <a:lnTo>
                        <a:pt x="842" y="843"/>
                      </a:lnTo>
                      <a:lnTo>
                        <a:pt x="1685" y="1685"/>
                      </a:lnTo>
                      <a:lnTo>
                        <a:pt x="1685" y="1209"/>
                      </a:lnTo>
                      <a:lnTo>
                        <a:pt x="1081" y="605"/>
                      </a:lnTo>
                      <a:lnTo>
                        <a:pt x="4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11"/>
                <p:cNvSpPr/>
                <p:nvPr/>
              </p:nvSpPr>
              <p:spPr>
                <a:xfrm>
                  <a:off x="2011428" y="602777"/>
                  <a:ext cx="37310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" h="701" extrusionOk="0">
                      <a:moveTo>
                        <a:pt x="468" y="181"/>
                      </a:moveTo>
                      <a:cubicBezTo>
                        <a:pt x="561" y="181"/>
                        <a:pt x="630" y="258"/>
                        <a:pt x="630" y="351"/>
                      </a:cubicBezTo>
                      <a:cubicBezTo>
                        <a:pt x="630" y="448"/>
                        <a:pt x="549" y="514"/>
                        <a:pt x="466" y="514"/>
                      </a:cubicBezTo>
                      <a:cubicBezTo>
                        <a:pt x="425" y="514"/>
                        <a:pt x="383" y="498"/>
                        <a:pt x="349" y="462"/>
                      </a:cubicBezTo>
                      <a:cubicBezTo>
                        <a:pt x="247" y="360"/>
                        <a:pt x="323" y="181"/>
                        <a:pt x="468" y="181"/>
                      </a:cubicBezTo>
                      <a:close/>
                      <a:moveTo>
                        <a:pt x="468" y="0"/>
                      </a:moveTo>
                      <a:cubicBezTo>
                        <a:pt x="381" y="0"/>
                        <a:pt x="293" y="33"/>
                        <a:pt x="221" y="105"/>
                      </a:cubicBezTo>
                      <a:cubicBezTo>
                        <a:pt x="0" y="317"/>
                        <a:pt x="153" y="700"/>
                        <a:pt x="468" y="700"/>
                      </a:cubicBezTo>
                      <a:cubicBezTo>
                        <a:pt x="664" y="700"/>
                        <a:pt x="817" y="538"/>
                        <a:pt x="817" y="351"/>
                      </a:cubicBezTo>
                      <a:cubicBezTo>
                        <a:pt x="817" y="139"/>
                        <a:pt x="646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>
                  <a:off x="2748364" y="1386751"/>
                  <a:ext cx="37356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01" extrusionOk="0">
                      <a:moveTo>
                        <a:pt x="469" y="190"/>
                      </a:moveTo>
                      <a:cubicBezTo>
                        <a:pt x="562" y="190"/>
                        <a:pt x="630" y="258"/>
                        <a:pt x="630" y="351"/>
                      </a:cubicBezTo>
                      <a:cubicBezTo>
                        <a:pt x="630" y="450"/>
                        <a:pt x="547" y="517"/>
                        <a:pt x="462" y="517"/>
                      </a:cubicBezTo>
                      <a:cubicBezTo>
                        <a:pt x="422" y="517"/>
                        <a:pt x="382" y="503"/>
                        <a:pt x="350" y="470"/>
                      </a:cubicBezTo>
                      <a:cubicBezTo>
                        <a:pt x="247" y="360"/>
                        <a:pt x="324" y="190"/>
                        <a:pt x="469" y="190"/>
                      </a:cubicBezTo>
                      <a:close/>
                      <a:moveTo>
                        <a:pt x="468" y="0"/>
                      </a:moveTo>
                      <a:cubicBezTo>
                        <a:pt x="382" y="0"/>
                        <a:pt x="294" y="33"/>
                        <a:pt x="222" y="105"/>
                      </a:cubicBezTo>
                      <a:cubicBezTo>
                        <a:pt x="1" y="326"/>
                        <a:pt x="154" y="700"/>
                        <a:pt x="469" y="700"/>
                      </a:cubicBezTo>
                      <a:cubicBezTo>
                        <a:pt x="664" y="700"/>
                        <a:pt x="817" y="547"/>
                        <a:pt x="817" y="351"/>
                      </a:cubicBezTo>
                      <a:cubicBezTo>
                        <a:pt x="817" y="139"/>
                        <a:pt x="647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>
                  <a:off x="2036271" y="623829"/>
                  <a:ext cx="737804" cy="767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6" h="16803" extrusionOk="0">
                      <a:moveTo>
                        <a:pt x="137" y="1"/>
                      </a:moveTo>
                      <a:lnTo>
                        <a:pt x="0" y="128"/>
                      </a:lnTo>
                      <a:lnTo>
                        <a:pt x="5173" y="5301"/>
                      </a:lnTo>
                      <a:lnTo>
                        <a:pt x="5198" y="5326"/>
                      </a:lnTo>
                      <a:lnTo>
                        <a:pt x="9035" y="5326"/>
                      </a:lnTo>
                      <a:lnTo>
                        <a:pt x="15968" y="12259"/>
                      </a:lnTo>
                      <a:lnTo>
                        <a:pt x="15968" y="16802"/>
                      </a:lnTo>
                      <a:lnTo>
                        <a:pt x="16155" y="16802"/>
                      </a:lnTo>
                      <a:lnTo>
                        <a:pt x="16155" y="12183"/>
                      </a:lnTo>
                      <a:lnTo>
                        <a:pt x="9137" y="5165"/>
                      </a:lnTo>
                      <a:lnTo>
                        <a:pt x="9111" y="5139"/>
                      </a:lnTo>
                      <a:lnTo>
                        <a:pt x="5275" y="51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>
                  <a:off x="2506326" y="916786"/>
                  <a:ext cx="196233" cy="195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7" h="4288" extrusionOk="0">
                      <a:moveTo>
                        <a:pt x="1" y="0"/>
                      </a:moveTo>
                      <a:lnTo>
                        <a:pt x="1" y="77"/>
                      </a:lnTo>
                      <a:lnTo>
                        <a:pt x="1898" y="77"/>
                      </a:lnTo>
                      <a:lnTo>
                        <a:pt x="4220" y="2399"/>
                      </a:lnTo>
                      <a:lnTo>
                        <a:pt x="4220" y="4288"/>
                      </a:lnTo>
                      <a:lnTo>
                        <a:pt x="4297" y="4288"/>
                      </a:lnTo>
                      <a:lnTo>
                        <a:pt x="4297" y="2374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" name="Google Shape;350;p11"/>
            <p:cNvGrpSpPr/>
            <p:nvPr/>
          </p:nvGrpSpPr>
          <p:grpSpPr>
            <a:xfrm rot="5400000" flipH="1">
              <a:off x="8783750" y="844197"/>
              <a:ext cx="1183114" cy="2109034"/>
              <a:chOff x="4549150" y="1401575"/>
              <a:chExt cx="1183114" cy="2109034"/>
            </a:xfrm>
          </p:grpSpPr>
          <p:sp>
            <p:nvSpPr>
              <p:cNvPr id="351" name="Google Shape;351;p11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121" extrusionOk="0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17609" extrusionOk="0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3" name="Google Shape;353;p11"/>
          <p:cNvSpPr txBox="1">
            <a:spLocks noGrp="1"/>
          </p:cNvSpPr>
          <p:nvPr>
            <p:ph type="title" hasCustomPrompt="1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4" name="Google Shape;354;p11"/>
          <p:cNvSpPr txBox="1">
            <a:spLocks noGrp="1"/>
          </p:cNvSpPr>
          <p:nvPr>
            <p:ph type="subTitle" idx="1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>
            <a:spLocks noGrp="1"/>
          </p:cNvSpPr>
          <p:nvPr>
            <p:ph type="title" hasCustomPrompt="1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2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3" hasCustomPrompt="1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4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5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6" hasCustomPrompt="1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7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8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13" hasCustomPrompt="1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14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5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71" name="Google Shape;371;p13"/>
            <p:cNvSpPr/>
            <p:nvPr/>
          </p:nvSpPr>
          <p:spPr>
            <a:xfrm>
              <a:off x="-3389800" y="-360873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73" name="Google Shape;373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86" name="Google Shape;386;p13"/>
            <p:cNvSpPr/>
            <p:nvPr/>
          </p:nvSpPr>
          <p:spPr>
            <a:xfrm>
              <a:off x="6133478" y="-10886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" name="Google Shape;387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>
            <a:spLocks noGrp="1"/>
          </p:cNvSpPr>
          <p:nvPr>
            <p:ph type="title"/>
          </p:nvPr>
        </p:nvSpPr>
        <p:spPr>
          <a:xfrm>
            <a:off x="4587168" y="3394725"/>
            <a:ext cx="36210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401" name="Google Shape;401;p14"/>
          <p:cNvSpPr txBox="1">
            <a:spLocks noGrp="1"/>
          </p:cNvSpPr>
          <p:nvPr>
            <p:ph type="subTitle" idx="1"/>
          </p:nvPr>
        </p:nvSpPr>
        <p:spPr>
          <a:xfrm>
            <a:off x="4587168" y="1310750"/>
            <a:ext cx="3621000" cy="19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02" name="Google Shape;402;p14"/>
          <p:cNvSpPr/>
          <p:nvPr/>
        </p:nvSpPr>
        <p:spPr>
          <a:xfrm rot="10800000" flipH="1">
            <a:off x="-2805872" y="-3374010"/>
            <a:ext cx="6654696" cy="7636707"/>
          </a:xfrm>
          <a:custGeom>
            <a:avLst/>
            <a:gdLst/>
            <a:ahLst/>
            <a:cxnLst/>
            <a:rect l="l" t="t" r="r" b="b"/>
            <a:pathLst>
              <a:path w="71832" h="82432" extrusionOk="0">
                <a:moveTo>
                  <a:pt x="205" y="1"/>
                </a:moveTo>
                <a:lnTo>
                  <a:pt x="1" y="205"/>
                </a:lnTo>
                <a:lnTo>
                  <a:pt x="27924" y="28129"/>
                </a:lnTo>
                <a:lnTo>
                  <a:pt x="27924" y="38728"/>
                </a:lnTo>
                <a:lnTo>
                  <a:pt x="36526" y="47330"/>
                </a:lnTo>
                <a:lnTo>
                  <a:pt x="45629" y="56433"/>
                </a:lnTo>
                <a:lnTo>
                  <a:pt x="71627" y="82431"/>
                </a:lnTo>
                <a:lnTo>
                  <a:pt x="71831" y="82227"/>
                </a:lnTo>
                <a:lnTo>
                  <a:pt x="46493" y="56889"/>
                </a:lnTo>
                <a:lnTo>
                  <a:pt x="46493" y="47935"/>
                </a:lnTo>
                <a:lnTo>
                  <a:pt x="53711" y="40954"/>
                </a:lnTo>
                <a:lnTo>
                  <a:pt x="51481" y="38724"/>
                </a:lnTo>
                <a:lnTo>
                  <a:pt x="37095" y="38724"/>
                </a:lnTo>
                <a:lnTo>
                  <a:pt x="32496" y="34125"/>
                </a:lnTo>
                <a:lnTo>
                  <a:pt x="32496" y="32288"/>
                </a:lnTo>
                <a:lnTo>
                  <a:pt x="27924" y="27712"/>
                </a:lnTo>
                <a:lnTo>
                  <a:pt x="27924" y="27720"/>
                </a:lnTo>
                <a:lnTo>
                  <a:pt x="2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>
            <a:off x="6484849" y="3631196"/>
            <a:ext cx="3213277" cy="3529318"/>
            <a:chOff x="6484849" y="3631196"/>
            <a:chExt cx="3213277" cy="3529318"/>
          </a:xfrm>
        </p:grpSpPr>
        <p:sp>
          <p:nvSpPr>
            <p:cNvPr id="404" name="Google Shape;404;p14"/>
            <p:cNvSpPr/>
            <p:nvPr/>
          </p:nvSpPr>
          <p:spPr>
            <a:xfrm>
              <a:off x="7145128" y="3944492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14"/>
            <p:cNvGrpSpPr/>
            <p:nvPr/>
          </p:nvGrpSpPr>
          <p:grpSpPr>
            <a:xfrm rot="10800000" flipH="1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406" name="Google Shape;406;p1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2" name="Google Shape;412;p14"/>
          <p:cNvGrpSpPr/>
          <p:nvPr/>
        </p:nvGrpSpPr>
        <p:grpSpPr>
          <a:xfrm>
            <a:off x="7545816" y="-192997"/>
            <a:ext cx="2586938" cy="1464987"/>
            <a:chOff x="7545816" y="-192997"/>
            <a:chExt cx="2586938" cy="1464987"/>
          </a:xfrm>
        </p:grpSpPr>
        <p:sp>
          <p:nvSpPr>
            <p:cNvPr id="413" name="Google Shape;413;p14"/>
            <p:cNvSpPr/>
            <p:nvPr/>
          </p:nvSpPr>
          <p:spPr>
            <a:xfrm rot="5400000" flipH="1">
              <a:off x="8106792" y="-753973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14"/>
            <p:cNvGrpSpPr/>
            <p:nvPr/>
          </p:nvGrpSpPr>
          <p:grpSpPr>
            <a:xfrm>
              <a:off x="7545825" y="435764"/>
              <a:ext cx="827314" cy="410158"/>
              <a:chOff x="5989375" y="1843575"/>
              <a:chExt cx="136525" cy="67675"/>
            </a:xfrm>
          </p:grpSpPr>
          <p:sp>
            <p:nvSpPr>
              <p:cNvPr id="415" name="Google Shape;415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-655997" y="3837819"/>
            <a:ext cx="4859943" cy="2698431"/>
            <a:chOff x="-788304" y="3837819"/>
            <a:chExt cx="4859943" cy="2698431"/>
          </a:xfrm>
        </p:grpSpPr>
        <p:sp>
          <p:nvSpPr>
            <p:cNvPr id="425" name="Google Shape;425;p15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6" name="Google Shape;426;p15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427" name="Google Shape;427;p15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5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9" name="Google Shape;439;p15"/>
          <p:cNvGrpSpPr/>
          <p:nvPr/>
        </p:nvGrpSpPr>
        <p:grpSpPr>
          <a:xfrm flipH="1">
            <a:off x="5745066" y="-1801575"/>
            <a:ext cx="4054931" cy="3690696"/>
            <a:chOff x="-626842" y="-1801575"/>
            <a:chExt cx="4054931" cy="3690696"/>
          </a:xfrm>
        </p:grpSpPr>
        <p:sp>
          <p:nvSpPr>
            <p:cNvPr id="440" name="Google Shape;440;p15"/>
            <p:cNvSpPr/>
            <p:nvPr/>
          </p:nvSpPr>
          <p:spPr>
            <a:xfrm>
              <a:off x="-626842" y="-190870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15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442" name="Google Shape;442;p15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9" name="Google Shape;449;p15"/>
          <p:cNvSpPr txBox="1">
            <a:spLocks noGrp="1"/>
          </p:cNvSpPr>
          <p:nvPr>
            <p:ph type="title" hasCustomPrompt="1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5"/>
          <p:cNvSpPr txBox="1">
            <a:spLocks noGrp="1"/>
          </p:cNvSpPr>
          <p:nvPr>
            <p:ph type="subTitle" idx="1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1" name="Google Shape;451;p15"/>
          <p:cNvSpPr txBox="1">
            <a:spLocks noGrp="1"/>
          </p:cNvSpPr>
          <p:nvPr>
            <p:ph type="subTitle" idx="2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title" idx="3" hasCustomPrompt="1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15"/>
          <p:cNvSpPr txBox="1">
            <a:spLocks noGrp="1"/>
          </p:cNvSpPr>
          <p:nvPr>
            <p:ph type="subTitle" idx="4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4" name="Google Shape;454;p15"/>
          <p:cNvSpPr txBox="1">
            <a:spLocks noGrp="1"/>
          </p:cNvSpPr>
          <p:nvPr>
            <p:ph type="subTitle" idx="5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5"/>
          <p:cNvSpPr txBox="1">
            <a:spLocks noGrp="1"/>
          </p:cNvSpPr>
          <p:nvPr>
            <p:ph type="title" idx="6" hasCustomPrompt="1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5"/>
          <p:cNvSpPr txBox="1">
            <a:spLocks noGrp="1"/>
          </p:cNvSpPr>
          <p:nvPr>
            <p:ph type="subTitle" idx="7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7" name="Google Shape;457;p15"/>
          <p:cNvSpPr txBox="1">
            <a:spLocks noGrp="1"/>
          </p:cNvSpPr>
          <p:nvPr>
            <p:ph type="subTitle" idx="8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5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16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461" name="Google Shape;461;p16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462;p16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463" name="Google Shape;463;p16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464" name="Google Shape;464;p16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16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1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16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1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9" name="Google Shape;469;p1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0" name="Google Shape;470;p16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471" name="Google Shape;471;p16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16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473" name="Google Shape;473;p16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" name="Google Shape;479;p16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482" name="Google Shape;482;p16"/>
          <p:cNvSpPr txBox="1">
            <a:spLocks noGrp="1"/>
          </p:cNvSpPr>
          <p:nvPr>
            <p:ph type="subTitle" idx="1"/>
          </p:nvPr>
        </p:nvSpPr>
        <p:spPr>
          <a:xfrm>
            <a:off x="1735250" y="1726841"/>
            <a:ext cx="25794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83" name="Google Shape;483;p16"/>
          <p:cNvSpPr txBox="1">
            <a:spLocks noGrp="1"/>
          </p:cNvSpPr>
          <p:nvPr>
            <p:ph type="subTitle" idx="2"/>
          </p:nvPr>
        </p:nvSpPr>
        <p:spPr>
          <a:xfrm>
            <a:off x="1735250" y="2107319"/>
            <a:ext cx="2579400" cy="5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6"/>
          <p:cNvSpPr txBox="1">
            <a:spLocks noGrp="1"/>
          </p:cNvSpPr>
          <p:nvPr>
            <p:ph type="subTitle" idx="3"/>
          </p:nvPr>
        </p:nvSpPr>
        <p:spPr>
          <a:xfrm>
            <a:off x="1735250" y="3305362"/>
            <a:ext cx="25794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85" name="Google Shape;485;p16"/>
          <p:cNvSpPr txBox="1">
            <a:spLocks noGrp="1"/>
          </p:cNvSpPr>
          <p:nvPr>
            <p:ph type="subTitle" idx="4"/>
          </p:nvPr>
        </p:nvSpPr>
        <p:spPr>
          <a:xfrm>
            <a:off x="1735250" y="3685840"/>
            <a:ext cx="2579400" cy="5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5"/>
          </p:nvPr>
        </p:nvSpPr>
        <p:spPr>
          <a:xfrm>
            <a:off x="5741400" y="1726841"/>
            <a:ext cx="25794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87" name="Google Shape;487;p16"/>
          <p:cNvSpPr txBox="1">
            <a:spLocks noGrp="1"/>
          </p:cNvSpPr>
          <p:nvPr>
            <p:ph type="subTitle" idx="6"/>
          </p:nvPr>
        </p:nvSpPr>
        <p:spPr>
          <a:xfrm>
            <a:off x="5741400" y="2107319"/>
            <a:ext cx="2579400" cy="5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6"/>
          <p:cNvSpPr txBox="1">
            <a:spLocks noGrp="1"/>
          </p:cNvSpPr>
          <p:nvPr>
            <p:ph type="subTitle" idx="7"/>
          </p:nvPr>
        </p:nvSpPr>
        <p:spPr>
          <a:xfrm>
            <a:off x="5741400" y="3305362"/>
            <a:ext cx="25794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89" name="Google Shape;489;p16"/>
          <p:cNvSpPr txBox="1">
            <a:spLocks noGrp="1"/>
          </p:cNvSpPr>
          <p:nvPr>
            <p:ph type="subTitle" idx="8"/>
          </p:nvPr>
        </p:nvSpPr>
        <p:spPr>
          <a:xfrm>
            <a:off x="5741400" y="3685840"/>
            <a:ext cx="2579400" cy="5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>
            <a:spLocks noGrp="1"/>
          </p:cNvSpPr>
          <p:nvPr>
            <p:ph type="subTitle" idx="1"/>
          </p:nvPr>
        </p:nvSpPr>
        <p:spPr>
          <a:xfrm>
            <a:off x="885175" y="357431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92" name="Google Shape;492;p17"/>
          <p:cNvSpPr txBox="1">
            <a:spLocks noGrp="1"/>
          </p:cNvSpPr>
          <p:nvPr>
            <p:ph type="subTitle" idx="2"/>
          </p:nvPr>
        </p:nvSpPr>
        <p:spPr>
          <a:xfrm>
            <a:off x="885175" y="3974562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7"/>
          <p:cNvSpPr txBox="1">
            <a:spLocks noGrp="1"/>
          </p:cNvSpPr>
          <p:nvPr>
            <p:ph type="subTitle" idx="3"/>
          </p:nvPr>
        </p:nvSpPr>
        <p:spPr>
          <a:xfrm>
            <a:off x="3536543" y="357431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94" name="Google Shape;494;p17"/>
          <p:cNvSpPr txBox="1">
            <a:spLocks noGrp="1"/>
          </p:cNvSpPr>
          <p:nvPr>
            <p:ph type="subTitle" idx="4"/>
          </p:nvPr>
        </p:nvSpPr>
        <p:spPr>
          <a:xfrm>
            <a:off x="3536557" y="3974562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7"/>
          <p:cNvSpPr txBox="1">
            <a:spLocks noGrp="1"/>
          </p:cNvSpPr>
          <p:nvPr>
            <p:ph type="subTitle" idx="5"/>
          </p:nvPr>
        </p:nvSpPr>
        <p:spPr>
          <a:xfrm>
            <a:off x="6187925" y="3574317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subTitle" idx="6"/>
          </p:nvPr>
        </p:nvSpPr>
        <p:spPr>
          <a:xfrm>
            <a:off x="6187925" y="3974562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498" name="Google Shape;498;p17"/>
          <p:cNvSpPr txBox="1">
            <a:spLocks noGrp="1"/>
          </p:cNvSpPr>
          <p:nvPr>
            <p:ph type="subTitle" idx="7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99" name="Google Shape;499;p17"/>
          <p:cNvSpPr txBox="1">
            <a:spLocks noGrp="1"/>
          </p:cNvSpPr>
          <p:nvPr>
            <p:ph type="subTitle" idx="8"/>
          </p:nvPr>
        </p:nvSpPr>
        <p:spPr>
          <a:xfrm>
            <a:off x="885175" y="224963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7"/>
          <p:cNvSpPr txBox="1">
            <a:spLocks noGrp="1"/>
          </p:cNvSpPr>
          <p:nvPr>
            <p:ph type="subTitle" idx="9"/>
          </p:nvPr>
        </p:nvSpPr>
        <p:spPr>
          <a:xfrm>
            <a:off x="3536543" y="184939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01" name="Google Shape;501;p17"/>
          <p:cNvSpPr txBox="1">
            <a:spLocks noGrp="1"/>
          </p:cNvSpPr>
          <p:nvPr>
            <p:ph type="subTitle" idx="13"/>
          </p:nvPr>
        </p:nvSpPr>
        <p:spPr>
          <a:xfrm>
            <a:off x="3536557" y="224963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7"/>
          <p:cNvSpPr txBox="1">
            <a:spLocks noGrp="1"/>
          </p:cNvSpPr>
          <p:nvPr>
            <p:ph type="subTitle" idx="14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subTitle" idx="15"/>
          </p:nvPr>
        </p:nvSpPr>
        <p:spPr>
          <a:xfrm>
            <a:off x="6187925" y="224963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7"/>
          <p:cNvSpPr txBox="1">
            <a:spLocks noGrp="1"/>
          </p:cNvSpPr>
          <p:nvPr>
            <p:ph type="title" idx="16" hasCustomPrompt="1"/>
          </p:nvPr>
        </p:nvSpPr>
        <p:spPr>
          <a:xfrm>
            <a:off x="1477675" y="300295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17"/>
          <p:cNvSpPr txBox="1">
            <a:spLocks noGrp="1"/>
          </p:cNvSpPr>
          <p:nvPr>
            <p:ph type="title" idx="17" hasCustomPrompt="1"/>
          </p:nvPr>
        </p:nvSpPr>
        <p:spPr>
          <a:xfrm>
            <a:off x="4129043" y="300295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7"/>
          <p:cNvSpPr txBox="1">
            <a:spLocks noGrp="1"/>
          </p:cNvSpPr>
          <p:nvPr>
            <p:ph type="title" idx="18" hasCustomPrompt="1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17"/>
          <p:cNvSpPr txBox="1">
            <a:spLocks noGrp="1"/>
          </p:cNvSpPr>
          <p:nvPr>
            <p:ph type="title" idx="19" hasCustomPrompt="1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17"/>
          <p:cNvSpPr txBox="1">
            <a:spLocks noGrp="1"/>
          </p:cNvSpPr>
          <p:nvPr>
            <p:ph type="title" idx="20" hasCustomPrompt="1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9" name="Google Shape;509;p17"/>
          <p:cNvSpPr txBox="1">
            <a:spLocks noGrp="1"/>
          </p:cNvSpPr>
          <p:nvPr>
            <p:ph type="title" idx="21" hasCustomPrompt="1"/>
          </p:nvPr>
        </p:nvSpPr>
        <p:spPr>
          <a:xfrm>
            <a:off x="6780425" y="300295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10" name="Google Shape;510;p17"/>
          <p:cNvGrpSpPr/>
          <p:nvPr/>
        </p:nvGrpSpPr>
        <p:grpSpPr>
          <a:xfrm>
            <a:off x="6995490" y="1596696"/>
            <a:ext cx="3381518" cy="4266167"/>
            <a:chOff x="6995490" y="1733095"/>
            <a:chExt cx="3381518" cy="4266167"/>
          </a:xfrm>
        </p:grpSpPr>
        <p:sp>
          <p:nvSpPr>
            <p:cNvPr id="511" name="Google Shape;511;p17"/>
            <p:cNvSpPr/>
            <p:nvPr/>
          </p:nvSpPr>
          <p:spPr>
            <a:xfrm>
              <a:off x="6995490" y="3994682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17"/>
            <p:cNvGrpSpPr/>
            <p:nvPr/>
          </p:nvGrpSpPr>
          <p:grpSpPr>
            <a:xfrm flipH="1">
              <a:off x="8001112" y="1733095"/>
              <a:ext cx="2375896" cy="3296652"/>
              <a:chOff x="2132995" y="960308"/>
              <a:chExt cx="496177" cy="688438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7"/>
            <p:cNvGrpSpPr/>
            <p:nvPr/>
          </p:nvGrpSpPr>
          <p:grpSpPr>
            <a:xfrm rot="5400000" flipH="1">
              <a:off x="8520149" y="2304293"/>
              <a:ext cx="457201" cy="78377"/>
              <a:chOff x="2974099" y="851893"/>
              <a:chExt cx="129011" cy="22560"/>
            </a:xfrm>
          </p:grpSpPr>
          <p:sp>
            <p:nvSpPr>
              <p:cNvPr id="519" name="Google Shape;519;p17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7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7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" name="Google Shape;524;p17"/>
          <p:cNvGrpSpPr/>
          <p:nvPr/>
        </p:nvGrpSpPr>
        <p:grpSpPr>
          <a:xfrm>
            <a:off x="-1233008" y="-719363"/>
            <a:ext cx="2502550" cy="2887916"/>
            <a:chOff x="-1115609" y="-430563"/>
            <a:chExt cx="2502550" cy="2887916"/>
          </a:xfrm>
        </p:grpSpPr>
        <p:sp>
          <p:nvSpPr>
            <p:cNvPr id="525" name="Google Shape;525;p17"/>
            <p:cNvSpPr/>
            <p:nvPr/>
          </p:nvSpPr>
          <p:spPr>
            <a:xfrm rot="5400000" flipH="1">
              <a:off x="-1140839" y="9230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6" name="Google Shape;526;p17"/>
            <p:cNvGrpSpPr/>
            <p:nvPr/>
          </p:nvGrpSpPr>
          <p:grpSpPr>
            <a:xfrm rot="-5400000">
              <a:off x="254513" y="2088489"/>
              <a:ext cx="493952" cy="243774"/>
              <a:chOff x="2505550" y="1111010"/>
              <a:chExt cx="119740" cy="59094"/>
            </a:xfrm>
          </p:grpSpPr>
          <p:sp>
            <p:nvSpPr>
              <p:cNvPr id="527" name="Google Shape;527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92" extrusionOk="0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17"/>
            <p:cNvGrpSpPr/>
            <p:nvPr/>
          </p:nvGrpSpPr>
          <p:grpSpPr>
            <a:xfrm rot="5400000">
              <a:off x="-1051673" y="-188992"/>
              <a:ext cx="2374678" cy="2502550"/>
              <a:chOff x="2011428" y="602777"/>
              <a:chExt cx="774292" cy="815987"/>
            </a:xfrm>
          </p:grpSpPr>
          <p:sp>
            <p:nvSpPr>
              <p:cNvPr id="536" name="Google Shape;536;p17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8"/>
          <p:cNvGrpSpPr/>
          <p:nvPr/>
        </p:nvGrpSpPr>
        <p:grpSpPr>
          <a:xfrm>
            <a:off x="-1555090" y="1586820"/>
            <a:ext cx="3381518" cy="4266167"/>
            <a:chOff x="-1555090" y="1586820"/>
            <a:chExt cx="3381518" cy="4266167"/>
          </a:xfrm>
        </p:grpSpPr>
        <p:sp>
          <p:nvSpPr>
            <p:cNvPr id="544" name="Google Shape;544;p18"/>
            <p:cNvSpPr/>
            <p:nvPr/>
          </p:nvSpPr>
          <p:spPr>
            <a:xfrm flipH="1">
              <a:off x="-1205398" y="3848407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5" name="Google Shape;545;p18"/>
            <p:cNvGrpSpPr/>
            <p:nvPr/>
          </p:nvGrpSpPr>
          <p:grpSpPr>
            <a:xfrm>
              <a:off x="-1555090" y="1586820"/>
              <a:ext cx="2375896" cy="3296652"/>
              <a:chOff x="2132995" y="960308"/>
              <a:chExt cx="496177" cy="688438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 rot="-5400000">
              <a:off x="247893" y="3858068"/>
              <a:ext cx="457201" cy="78377"/>
              <a:chOff x="2974099" y="851893"/>
              <a:chExt cx="129011" cy="2256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8"/>
          <p:cNvGrpSpPr/>
          <p:nvPr/>
        </p:nvGrpSpPr>
        <p:grpSpPr>
          <a:xfrm>
            <a:off x="7948800" y="2279498"/>
            <a:ext cx="3002278" cy="3076170"/>
            <a:chOff x="7796400" y="2279498"/>
            <a:chExt cx="3002278" cy="3076170"/>
          </a:xfrm>
        </p:grpSpPr>
        <p:sp>
          <p:nvSpPr>
            <p:cNvPr id="558" name="Google Shape;558;p18"/>
            <p:cNvSpPr/>
            <p:nvPr/>
          </p:nvSpPr>
          <p:spPr>
            <a:xfrm>
              <a:off x="7796400" y="3848407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9" name="Google Shape;559;p18"/>
            <p:cNvGrpSpPr/>
            <p:nvPr/>
          </p:nvGrpSpPr>
          <p:grpSpPr>
            <a:xfrm rot="5400000">
              <a:off x="8294983" y="3132996"/>
              <a:ext cx="493952" cy="243774"/>
              <a:chOff x="2505550" y="1111010"/>
              <a:chExt cx="119740" cy="59094"/>
            </a:xfrm>
          </p:grpSpPr>
          <p:sp>
            <p:nvSpPr>
              <p:cNvPr id="560" name="Google Shape;560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92" extrusionOk="0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" name="Google Shape;568;p18"/>
            <p:cNvGrpSpPr/>
            <p:nvPr/>
          </p:nvGrpSpPr>
          <p:grpSpPr>
            <a:xfrm flipH="1">
              <a:off x="8424001" y="2524469"/>
              <a:ext cx="2374678" cy="2502550"/>
              <a:chOff x="2011428" y="602777"/>
              <a:chExt cx="774292" cy="815987"/>
            </a:xfrm>
          </p:grpSpPr>
          <p:sp>
            <p:nvSpPr>
              <p:cNvPr id="569" name="Google Shape;569;p1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18"/>
            <p:cNvGrpSpPr/>
            <p:nvPr/>
          </p:nvGrpSpPr>
          <p:grpSpPr>
            <a:xfrm>
              <a:off x="8271603" y="2279498"/>
              <a:ext cx="1807417" cy="584521"/>
              <a:chOff x="7881778" y="696098"/>
              <a:chExt cx="1807417" cy="584521"/>
            </a:xfrm>
          </p:grpSpPr>
          <p:sp>
            <p:nvSpPr>
              <p:cNvPr id="576" name="Google Shape;576;p18"/>
              <p:cNvSpPr/>
              <p:nvPr/>
            </p:nvSpPr>
            <p:spPr>
              <a:xfrm>
                <a:off x="7950928" y="767548"/>
                <a:ext cx="1738267" cy="513071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2757" extrusionOk="0">
                    <a:moveTo>
                      <a:pt x="85" y="0"/>
                    </a:moveTo>
                    <a:lnTo>
                      <a:pt x="0" y="85"/>
                    </a:lnTo>
                    <a:lnTo>
                      <a:pt x="1030" y="1115"/>
                    </a:lnTo>
                    <a:lnTo>
                      <a:pt x="7614" y="1115"/>
                    </a:lnTo>
                    <a:lnTo>
                      <a:pt x="9256" y="2757"/>
                    </a:lnTo>
                    <a:lnTo>
                      <a:pt x="9341" y="2671"/>
                    </a:lnTo>
                    <a:lnTo>
                      <a:pt x="7665" y="996"/>
                    </a:lnTo>
                    <a:lnTo>
                      <a:pt x="1081" y="99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 flipH="1">
                <a:off x="7881778" y="696098"/>
                <a:ext cx="114567" cy="9818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" name="Google Shape;578;p18"/>
          <p:cNvSpPr txBox="1">
            <a:spLocks noGrp="1"/>
          </p:cNvSpPr>
          <p:nvPr>
            <p:ph type="title" hasCustomPrompt="1"/>
          </p:nvPr>
        </p:nvSpPr>
        <p:spPr>
          <a:xfrm>
            <a:off x="775850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79" name="Google Shape;579;p18"/>
          <p:cNvSpPr txBox="1">
            <a:spLocks noGrp="1"/>
          </p:cNvSpPr>
          <p:nvPr>
            <p:ph type="title" idx="2" hasCustomPrompt="1"/>
          </p:nvPr>
        </p:nvSpPr>
        <p:spPr>
          <a:xfrm>
            <a:off x="6074050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18"/>
          <p:cNvSpPr txBox="1">
            <a:spLocks noGrp="1"/>
          </p:cNvSpPr>
          <p:nvPr>
            <p:ph type="title" idx="3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581" name="Google Shape;581;p18"/>
          <p:cNvSpPr txBox="1">
            <a:spLocks noGrp="1"/>
          </p:cNvSpPr>
          <p:nvPr>
            <p:ph type="subTitle" idx="1"/>
          </p:nvPr>
        </p:nvSpPr>
        <p:spPr>
          <a:xfrm flipH="1">
            <a:off x="775850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82" name="Google Shape;582;p18"/>
          <p:cNvSpPr txBox="1">
            <a:spLocks noGrp="1"/>
          </p:cNvSpPr>
          <p:nvPr>
            <p:ph type="subTitle" idx="4"/>
          </p:nvPr>
        </p:nvSpPr>
        <p:spPr>
          <a:xfrm flipH="1">
            <a:off x="775850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8"/>
          <p:cNvSpPr txBox="1">
            <a:spLocks noGrp="1"/>
          </p:cNvSpPr>
          <p:nvPr>
            <p:ph type="subTitle" idx="5"/>
          </p:nvPr>
        </p:nvSpPr>
        <p:spPr>
          <a:xfrm flipH="1">
            <a:off x="6074050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84" name="Google Shape;584;p18"/>
          <p:cNvSpPr txBox="1">
            <a:spLocks noGrp="1"/>
          </p:cNvSpPr>
          <p:nvPr>
            <p:ph type="subTitle" idx="6"/>
          </p:nvPr>
        </p:nvSpPr>
        <p:spPr>
          <a:xfrm flipH="1">
            <a:off x="6074050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8"/>
          <p:cNvSpPr txBox="1">
            <a:spLocks noGrp="1"/>
          </p:cNvSpPr>
          <p:nvPr>
            <p:ph type="title" idx="7" hasCustomPrompt="1"/>
          </p:nvPr>
        </p:nvSpPr>
        <p:spPr>
          <a:xfrm>
            <a:off x="3424975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86" name="Google Shape;586;p18"/>
          <p:cNvSpPr txBox="1">
            <a:spLocks noGrp="1"/>
          </p:cNvSpPr>
          <p:nvPr>
            <p:ph type="subTitle" idx="8"/>
          </p:nvPr>
        </p:nvSpPr>
        <p:spPr>
          <a:xfrm flipH="1">
            <a:off x="3424975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587" name="Google Shape;587;p18"/>
          <p:cNvSpPr txBox="1">
            <a:spLocks noGrp="1"/>
          </p:cNvSpPr>
          <p:nvPr>
            <p:ph type="subTitle" idx="9"/>
          </p:nvPr>
        </p:nvSpPr>
        <p:spPr>
          <a:xfrm flipH="1">
            <a:off x="3424975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_1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19"/>
          <p:cNvGrpSpPr/>
          <p:nvPr/>
        </p:nvGrpSpPr>
        <p:grpSpPr>
          <a:xfrm>
            <a:off x="5604680" y="538591"/>
            <a:ext cx="6322114" cy="7255046"/>
            <a:chOff x="5604680" y="557027"/>
            <a:chExt cx="6322114" cy="7255046"/>
          </a:xfrm>
        </p:grpSpPr>
        <p:sp>
          <p:nvSpPr>
            <p:cNvPr id="590" name="Google Shape;590;p19"/>
            <p:cNvSpPr/>
            <p:nvPr/>
          </p:nvSpPr>
          <p:spPr>
            <a:xfrm flipH="1">
              <a:off x="5604680" y="557027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19"/>
            <p:cNvGrpSpPr/>
            <p:nvPr/>
          </p:nvGrpSpPr>
          <p:grpSpPr>
            <a:xfrm flipH="1">
              <a:off x="8026530" y="1401565"/>
              <a:ext cx="2381713" cy="3328977"/>
              <a:chOff x="7655072" y="-407632"/>
              <a:chExt cx="2008529" cy="2807368"/>
            </a:xfrm>
          </p:grpSpPr>
          <p:sp>
            <p:nvSpPr>
              <p:cNvPr id="592" name="Google Shape;592;p19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9"/>
            <p:cNvGrpSpPr/>
            <p:nvPr/>
          </p:nvGrpSpPr>
          <p:grpSpPr>
            <a:xfrm flipH="1">
              <a:off x="8235374" y="641977"/>
              <a:ext cx="1029648" cy="1806572"/>
              <a:chOff x="455034" y="-121633"/>
              <a:chExt cx="629947" cy="1105275"/>
            </a:xfrm>
          </p:grpSpPr>
          <p:sp>
            <p:nvSpPr>
              <p:cNvPr id="598" name="Google Shape;598;p19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19"/>
            <p:cNvGrpSpPr/>
            <p:nvPr/>
          </p:nvGrpSpPr>
          <p:grpSpPr>
            <a:xfrm flipH="1">
              <a:off x="6862715" y="4692498"/>
              <a:ext cx="471865" cy="38050"/>
              <a:chOff x="6298452" y="2390050"/>
              <a:chExt cx="140725" cy="11350"/>
            </a:xfrm>
          </p:grpSpPr>
          <p:sp>
            <p:nvSpPr>
              <p:cNvPr id="601" name="Google Shape;601;p19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4" name="Google Shape;604;p19"/>
          <p:cNvGrpSpPr/>
          <p:nvPr/>
        </p:nvGrpSpPr>
        <p:grpSpPr>
          <a:xfrm>
            <a:off x="-2438675" y="1770046"/>
            <a:ext cx="6322101" cy="5677064"/>
            <a:chOff x="-2438675" y="1770046"/>
            <a:chExt cx="6322101" cy="5677064"/>
          </a:xfrm>
        </p:grpSpPr>
        <p:sp>
          <p:nvSpPr>
            <p:cNvPr id="605" name="Google Shape;605;p19"/>
            <p:cNvSpPr/>
            <p:nvPr/>
          </p:nvSpPr>
          <p:spPr>
            <a:xfrm>
              <a:off x="-2438675" y="1770046"/>
              <a:ext cx="6322101" cy="5677064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6" name="Google Shape;606;p19"/>
            <p:cNvGrpSpPr/>
            <p:nvPr/>
          </p:nvGrpSpPr>
          <p:grpSpPr>
            <a:xfrm rot="-5400000" flipH="1">
              <a:off x="358472" y="2658178"/>
              <a:ext cx="618213" cy="306426"/>
              <a:chOff x="5989375" y="1843575"/>
              <a:chExt cx="136525" cy="67675"/>
            </a:xfrm>
          </p:grpSpPr>
          <p:sp>
            <p:nvSpPr>
              <p:cNvPr id="607" name="Google Shape;607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" name="Google Shape;615;p19"/>
            <p:cNvGrpSpPr/>
            <p:nvPr/>
          </p:nvGrpSpPr>
          <p:grpSpPr>
            <a:xfrm flipH="1">
              <a:off x="-408088" y="3405850"/>
              <a:ext cx="1228886" cy="2188720"/>
              <a:chOff x="8389396" y="1055350"/>
              <a:chExt cx="1228886" cy="2188720"/>
            </a:xfrm>
          </p:grpSpPr>
          <p:sp>
            <p:nvSpPr>
              <p:cNvPr id="616" name="Google Shape;616;p19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9"/>
          <p:cNvSpPr txBox="1">
            <a:spLocks noGrp="1"/>
          </p:cNvSpPr>
          <p:nvPr>
            <p:ph type="body" idx="1"/>
          </p:nvPr>
        </p:nvSpPr>
        <p:spPr>
          <a:xfrm>
            <a:off x="1370700" y="1401575"/>
            <a:ext cx="6402600" cy="26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619" name="Google Shape;619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_1_1_1_1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20"/>
          <p:cNvGrpSpPr/>
          <p:nvPr/>
        </p:nvGrpSpPr>
        <p:grpSpPr>
          <a:xfrm>
            <a:off x="-634797" y="3286130"/>
            <a:ext cx="3353621" cy="3958111"/>
            <a:chOff x="-634797" y="3286130"/>
            <a:chExt cx="3353621" cy="3958111"/>
          </a:xfrm>
        </p:grpSpPr>
        <p:sp>
          <p:nvSpPr>
            <p:cNvPr id="622" name="Google Shape;622;p20"/>
            <p:cNvSpPr/>
            <p:nvPr/>
          </p:nvSpPr>
          <p:spPr>
            <a:xfrm flipH="1">
              <a:off x="-634797" y="3667767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20"/>
            <p:cNvGrpSpPr/>
            <p:nvPr/>
          </p:nvGrpSpPr>
          <p:grpSpPr>
            <a:xfrm>
              <a:off x="196682" y="3286130"/>
              <a:ext cx="262750" cy="262303"/>
              <a:chOff x="1466575" y="2391250"/>
              <a:chExt cx="59575" cy="59475"/>
            </a:xfrm>
          </p:grpSpPr>
          <p:sp>
            <p:nvSpPr>
              <p:cNvPr id="624" name="Google Shape;624;p20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379" extrusionOk="0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0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377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" name="Google Shape;626;p20"/>
            <p:cNvGrpSpPr/>
            <p:nvPr/>
          </p:nvGrpSpPr>
          <p:grpSpPr>
            <a:xfrm flipH="1">
              <a:off x="278766" y="3720566"/>
              <a:ext cx="2440058" cy="3523675"/>
              <a:chOff x="278245" y="-184325"/>
              <a:chExt cx="2358228" cy="3405504"/>
            </a:xfrm>
          </p:grpSpPr>
          <p:grpSp>
            <p:nvGrpSpPr>
              <p:cNvPr id="627" name="Google Shape;627;p20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628" name="Google Shape;628;p20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20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20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20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20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3" name="Google Shape;633;p20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4" name="Google Shape;634;p20"/>
          <p:cNvGrpSpPr/>
          <p:nvPr/>
        </p:nvGrpSpPr>
        <p:grpSpPr>
          <a:xfrm>
            <a:off x="7628079" y="-156345"/>
            <a:ext cx="3031826" cy="2586940"/>
            <a:chOff x="7628092" y="-156362"/>
            <a:chExt cx="3031826" cy="2586940"/>
          </a:xfrm>
        </p:grpSpPr>
        <p:sp>
          <p:nvSpPr>
            <p:cNvPr id="635" name="Google Shape;635;p20"/>
            <p:cNvSpPr/>
            <p:nvPr/>
          </p:nvSpPr>
          <p:spPr>
            <a:xfrm flipH="1">
              <a:off x="7628092" y="-156362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6" name="Google Shape;636;p20"/>
            <p:cNvGrpSpPr/>
            <p:nvPr/>
          </p:nvGrpSpPr>
          <p:grpSpPr>
            <a:xfrm rot="-5400000">
              <a:off x="8418533" y="1585125"/>
              <a:ext cx="727567" cy="361051"/>
              <a:chOff x="1622300" y="2291700"/>
              <a:chExt cx="118800" cy="58950"/>
            </a:xfrm>
          </p:grpSpPr>
          <p:sp>
            <p:nvSpPr>
              <p:cNvPr id="637" name="Google Shape;637;p20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0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0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0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5" name="Google Shape;645;p20"/>
            <p:cNvSpPr/>
            <p:nvPr/>
          </p:nvSpPr>
          <p:spPr>
            <a:xfrm rot="10800000">
              <a:off x="8411505" y="-15636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20"/>
          <p:cNvSpPr txBox="1">
            <a:spLocks noGrp="1"/>
          </p:cNvSpPr>
          <p:nvPr>
            <p:ph type="subTitle" idx="1"/>
          </p:nvPr>
        </p:nvSpPr>
        <p:spPr>
          <a:xfrm>
            <a:off x="1918200" y="3972368"/>
            <a:ext cx="530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3" name="Google Shape;53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avLst/>
                <a:gdLst/>
                <a:ahLst/>
                <a:cxnLst/>
                <a:rect l="l" t="t" r="r" b="b"/>
                <a:pathLst>
                  <a:path w="22289" h="13154" extrusionOk="0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56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76" h="60996" extrusionOk="0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7539" extrusionOk="0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854" extrusionOk="0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2" h="1849" extrusionOk="0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3" h="6629" extrusionOk="0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1311941" y="-578758"/>
              <a:ext cx="4078254" cy="2696967"/>
            </a:xfrm>
            <a:custGeom>
              <a:avLst/>
              <a:gdLst/>
              <a:ahLst/>
              <a:cxnLst/>
              <a:rect l="l" t="t" r="r" b="b"/>
              <a:pathLst>
                <a:path w="31143" h="20595" extrusionOk="0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326" extrusionOk="0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avLst/>
                <a:gdLst/>
                <a:ahLst/>
                <a:cxnLst/>
                <a:rect l="l" t="t" r="r" b="b"/>
                <a:pathLst>
                  <a:path w="11393" h="11365" extrusionOk="0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2" extrusionOk="0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9191" extrusionOk="0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589" extrusionOk="0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57" extrusionOk="0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3"/>
            <p:cNvSpPr/>
            <p:nvPr/>
          </p:nvSpPr>
          <p:spPr>
            <a:xfrm>
              <a:off x="7306875" y="4600447"/>
              <a:ext cx="2229499" cy="657745"/>
            </a:xfrm>
            <a:custGeom>
              <a:avLst/>
              <a:gdLst/>
              <a:ahLst/>
              <a:cxnLst/>
              <a:rect l="l" t="t" r="r" b="b"/>
              <a:pathLst>
                <a:path w="21985" h="6486" extrusionOk="0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avLst/>
              <a:gdLst/>
              <a:ahLst/>
              <a:cxnLst/>
              <a:rect l="l" t="t" r="r" b="b"/>
              <a:pathLst>
                <a:path w="15781" h="22361" extrusionOk="0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_1_1_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1"/>
          <p:cNvSpPr txBox="1">
            <a:spLocks noGrp="1"/>
          </p:cNvSpPr>
          <p:nvPr>
            <p:ph type="body" idx="1"/>
          </p:nvPr>
        </p:nvSpPr>
        <p:spPr>
          <a:xfrm>
            <a:off x="722375" y="1129950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50" name="Google Shape;650;p2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51" name="Google Shape;651;p21"/>
          <p:cNvGrpSpPr/>
          <p:nvPr/>
        </p:nvGrpSpPr>
        <p:grpSpPr>
          <a:xfrm flipH="1">
            <a:off x="4940054" y="3761619"/>
            <a:ext cx="4859943" cy="2698431"/>
            <a:chOff x="-788304" y="3837819"/>
            <a:chExt cx="4859943" cy="2698431"/>
          </a:xfrm>
        </p:grpSpPr>
        <p:sp>
          <p:nvSpPr>
            <p:cNvPr id="652" name="Google Shape;652;p21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21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654" name="Google Shape;654;p21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21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6" name="Google Shape;666;p21"/>
          <p:cNvGrpSpPr/>
          <p:nvPr/>
        </p:nvGrpSpPr>
        <p:grpSpPr>
          <a:xfrm flipH="1">
            <a:off x="5745066" y="-1877775"/>
            <a:ext cx="4054931" cy="3690696"/>
            <a:chOff x="-626842" y="-1801575"/>
            <a:chExt cx="4054931" cy="3690696"/>
          </a:xfrm>
        </p:grpSpPr>
        <p:sp>
          <p:nvSpPr>
            <p:cNvPr id="667" name="Google Shape;667;p21"/>
            <p:cNvSpPr/>
            <p:nvPr/>
          </p:nvSpPr>
          <p:spPr>
            <a:xfrm>
              <a:off x="-626842" y="-190870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21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669" name="Google Shape;669;p21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1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1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21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674" name="Google Shape;674;p21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1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22"/>
          <p:cNvGrpSpPr/>
          <p:nvPr/>
        </p:nvGrpSpPr>
        <p:grpSpPr>
          <a:xfrm>
            <a:off x="6637249" y="3517397"/>
            <a:ext cx="3213277" cy="3529318"/>
            <a:chOff x="6484849" y="3631196"/>
            <a:chExt cx="3213277" cy="3529318"/>
          </a:xfrm>
        </p:grpSpPr>
        <p:sp>
          <p:nvSpPr>
            <p:cNvPr id="678" name="Google Shape;678;p22"/>
            <p:cNvSpPr/>
            <p:nvPr/>
          </p:nvSpPr>
          <p:spPr>
            <a:xfrm>
              <a:off x="7145128" y="4325492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" name="Google Shape;679;p22"/>
            <p:cNvGrpSpPr/>
            <p:nvPr/>
          </p:nvGrpSpPr>
          <p:grpSpPr>
            <a:xfrm rot="10800000" flipH="1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680" name="Google Shape;680;p2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6" name="Google Shape;686;p22"/>
          <p:cNvGrpSpPr/>
          <p:nvPr/>
        </p:nvGrpSpPr>
        <p:grpSpPr>
          <a:xfrm>
            <a:off x="-2910022" y="-3831210"/>
            <a:ext cx="6654696" cy="7636707"/>
            <a:chOff x="-2910022" y="-3831210"/>
            <a:chExt cx="6654696" cy="7636707"/>
          </a:xfrm>
        </p:grpSpPr>
        <p:sp>
          <p:nvSpPr>
            <p:cNvPr id="687" name="Google Shape;687;p22"/>
            <p:cNvSpPr/>
            <p:nvPr/>
          </p:nvSpPr>
          <p:spPr>
            <a:xfrm rot="10800000" flipH="1">
              <a:off x="-2910022" y="-383121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8" name="Google Shape;688;p22"/>
            <p:cNvGrpSpPr/>
            <p:nvPr/>
          </p:nvGrpSpPr>
          <p:grpSpPr>
            <a:xfrm flipH="1">
              <a:off x="-831771" y="-192647"/>
              <a:ext cx="2586938" cy="1464987"/>
              <a:chOff x="7545816" y="-192997"/>
              <a:chExt cx="2586938" cy="1464987"/>
            </a:xfrm>
          </p:grpSpPr>
          <p:sp>
            <p:nvSpPr>
              <p:cNvPr id="689" name="Google Shape;689;p22"/>
              <p:cNvSpPr/>
              <p:nvPr/>
            </p:nvSpPr>
            <p:spPr>
              <a:xfrm rot="5400000" flipH="1">
                <a:off x="8106792" y="-753973"/>
                <a:ext cx="1464987" cy="2586938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" name="Google Shape;690;p22"/>
              <p:cNvGrpSpPr/>
              <p:nvPr/>
            </p:nvGrpSpPr>
            <p:grpSpPr>
              <a:xfrm>
                <a:off x="7545825" y="435764"/>
                <a:ext cx="827314" cy="410158"/>
                <a:chOff x="5989375" y="1843575"/>
                <a:chExt cx="136525" cy="67675"/>
              </a:xfrm>
            </p:grpSpPr>
            <p:sp>
              <p:nvSpPr>
                <p:cNvPr id="691" name="Google Shape;691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2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2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99" name="Google Shape;699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702" name="Google Shape;702;p23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703" name="Google Shape;703;p23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4" name="Google Shape;704;p23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705" name="Google Shape;705;p2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7" name="Google Shape;707;p23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708" name="Google Shape;708;p23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709" name="Google Shape;709;p23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23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24"/>
          <p:cNvGrpSpPr/>
          <p:nvPr/>
        </p:nvGrpSpPr>
        <p:grpSpPr>
          <a:xfrm>
            <a:off x="6302380" y="-753973"/>
            <a:ext cx="4838246" cy="8737202"/>
            <a:chOff x="6149980" y="-753973"/>
            <a:chExt cx="4838246" cy="8737202"/>
          </a:xfrm>
        </p:grpSpPr>
        <p:sp>
          <p:nvSpPr>
            <p:cNvPr id="722" name="Google Shape;722;p24"/>
            <p:cNvSpPr/>
            <p:nvPr/>
          </p:nvSpPr>
          <p:spPr>
            <a:xfrm rot="10800000">
              <a:off x="6501374" y="2350375"/>
              <a:ext cx="4486853" cy="296661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3" name="Google Shape;723;p24"/>
            <p:cNvGrpSpPr/>
            <p:nvPr/>
          </p:nvGrpSpPr>
          <p:grpSpPr>
            <a:xfrm flipH="1">
              <a:off x="7623943" y="2421824"/>
              <a:ext cx="300359" cy="299855"/>
              <a:chOff x="1466575" y="2391250"/>
              <a:chExt cx="59575" cy="59475"/>
            </a:xfrm>
          </p:grpSpPr>
          <p:sp>
            <p:nvSpPr>
              <p:cNvPr id="724" name="Google Shape;724;p24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379" extrusionOk="0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377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6" name="Google Shape;726;p24"/>
            <p:cNvGrpSpPr/>
            <p:nvPr/>
          </p:nvGrpSpPr>
          <p:grpSpPr>
            <a:xfrm flipH="1">
              <a:off x="6149980" y="-661273"/>
              <a:ext cx="2817846" cy="4069237"/>
              <a:chOff x="278245" y="-184325"/>
              <a:chExt cx="2358228" cy="3405504"/>
            </a:xfrm>
          </p:grpSpPr>
          <p:grpSp>
            <p:nvGrpSpPr>
              <p:cNvPr id="727" name="Google Shape;727;p24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28" name="Google Shape;728;p24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4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4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3" name="Google Shape;733;p2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4" name="Google Shape;734;p24"/>
            <p:cNvSpPr/>
            <p:nvPr/>
          </p:nvSpPr>
          <p:spPr>
            <a:xfrm rot="10800000">
              <a:off x="8012311" y="-753973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5" name="Google Shape;735;p24"/>
            <p:cNvGrpSpPr/>
            <p:nvPr/>
          </p:nvGrpSpPr>
          <p:grpSpPr>
            <a:xfrm>
              <a:off x="7560791" y="3580603"/>
              <a:ext cx="3173104" cy="4402627"/>
              <a:chOff x="2132995" y="960308"/>
              <a:chExt cx="496177" cy="688438"/>
            </a:xfrm>
          </p:grpSpPr>
          <p:sp>
            <p:nvSpPr>
              <p:cNvPr id="736" name="Google Shape;736;p24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1" name="Google Shape;741;p24"/>
          <p:cNvGrpSpPr/>
          <p:nvPr/>
        </p:nvGrpSpPr>
        <p:grpSpPr>
          <a:xfrm>
            <a:off x="-2749105" y="-2045480"/>
            <a:ext cx="6654696" cy="9234460"/>
            <a:chOff x="-2596705" y="-2045480"/>
            <a:chExt cx="6654696" cy="9234460"/>
          </a:xfrm>
        </p:grpSpPr>
        <p:grpSp>
          <p:nvGrpSpPr>
            <p:cNvPr id="742" name="Google Shape;742;p24"/>
            <p:cNvGrpSpPr/>
            <p:nvPr/>
          </p:nvGrpSpPr>
          <p:grpSpPr>
            <a:xfrm flipH="1">
              <a:off x="722369" y="491148"/>
              <a:ext cx="801674" cy="397824"/>
              <a:chOff x="1622300" y="2291700"/>
              <a:chExt cx="118800" cy="58950"/>
            </a:xfrm>
          </p:grpSpPr>
          <p:sp>
            <p:nvSpPr>
              <p:cNvPr id="743" name="Google Shape;743;p24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24"/>
            <p:cNvSpPr/>
            <p:nvPr/>
          </p:nvSpPr>
          <p:spPr>
            <a:xfrm>
              <a:off x="-2596705" y="-1246603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" name="Google Shape;752;p24"/>
            <p:cNvGrpSpPr/>
            <p:nvPr/>
          </p:nvGrpSpPr>
          <p:grpSpPr>
            <a:xfrm rot="10800000">
              <a:off x="-1185762" y="-2045480"/>
              <a:ext cx="2901864" cy="4211818"/>
              <a:chOff x="6769513" y="299393"/>
              <a:chExt cx="1308620" cy="1899525"/>
            </a:xfrm>
          </p:grpSpPr>
          <p:sp>
            <p:nvSpPr>
              <p:cNvPr id="753" name="Google Shape;753;p2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9" name="Google Shape;759;p24"/>
            <p:cNvSpPr/>
            <p:nvPr/>
          </p:nvSpPr>
          <p:spPr>
            <a:xfrm rot="10800000">
              <a:off x="1102163" y="4774798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0" name="Google Shape;760;p24"/>
            <p:cNvGrpSpPr/>
            <p:nvPr/>
          </p:nvGrpSpPr>
          <p:grpSpPr>
            <a:xfrm flipH="1">
              <a:off x="-1973878" y="2737381"/>
              <a:ext cx="3265346" cy="3441180"/>
              <a:chOff x="2011428" y="602777"/>
              <a:chExt cx="774292" cy="815987"/>
            </a:xfrm>
          </p:grpSpPr>
          <p:sp>
            <p:nvSpPr>
              <p:cNvPr id="761" name="Google Shape;761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24"/>
            <p:cNvGrpSpPr/>
            <p:nvPr/>
          </p:nvGrpSpPr>
          <p:grpSpPr>
            <a:xfrm rot="-5400000">
              <a:off x="-1256153" y="3835717"/>
              <a:ext cx="3265346" cy="3441180"/>
              <a:chOff x="2011428" y="602777"/>
              <a:chExt cx="774292" cy="815987"/>
            </a:xfrm>
          </p:grpSpPr>
          <p:sp>
            <p:nvSpPr>
              <p:cNvPr id="768" name="Google Shape;768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4" name="Google Shape;774;p24"/>
          <p:cNvSpPr txBox="1">
            <a:spLocks noGrp="1"/>
          </p:cNvSpPr>
          <p:nvPr>
            <p:ph type="title"/>
          </p:nvPr>
        </p:nvSpPr>
        <p:spPr>
          <a:xfrm>
            <a:off x="2646000" y="491162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24"/>
          <p:cNvSpPr txBox="1">
            <a:spLocks noGrp="1"/>
          </p:cNvSpPr>
          <p:nvPr>
            <p:ph type="subTitle" idx="1"/>
          </p:nvPr>
        </p:nvSpPr>
        <p:spPr>
          <a:xfrm>
            <a:off x="2646000" y="1407566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4"/>
          <p:cNvSpPr txBox="1"/>
          <p:nvPr/>
        </p:nvSpPr>
        <p:spPr>
          <a:xfrm>
            <a:off x="2779350" y="3548507"/>
            <a:ext cx="35853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03" name="Google Shape;103;p4"/>
            <p:cNvSpPr/>
            <p:nvPr/>
          </p:nvSpPr>
          <p:spPr>
            <a:xfrm>
              <a:off x="-859697" y="-66134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-107627" y="-466741"/>
              <a:ext cx="1226141" cy="1868328"/>
            </a:xfrm>
            <a:custGeom>
              <a:avLst/>
              <a:gdLst/>
              <a:ahLst/>
              <a:cxnLst/>
              <a:rect l="l" t="t" r="r" b="b"/>
              <a:pathLst>
                <a:path w="9728" h="14823" extrusionOk="0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7218415" y="1051567"/>
            <a:ext cx="3942356" cy="4639226"/>
            <a:chOff x="7276179" y="1051567"/>
            <a:chExt cx="3942356" cy="4639226"/>
          </a:xfrm>
        </p:grpSpPr>
        <p:sp>
          <p:nvSpPr>
            <p:cNvPr id="106" name="Google Shape;106;p4"/>
            <p:cNvSpPr/>
            <p:nvPr/>
          </p:nvSpPr>
          <p:spPr>
            <a:xfrm>
              <a:off x="7276179" y="3686213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4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08" name="Google Shape;108;p4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09" name="Google Shape;109;p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1" name="Google Shape;111;p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720000" y="1098950"/>
            <a:ext cx="7704000" cy="35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>
            <a:off x="5368428" y="-2371849"/>
            <a:ext cx="7166740" cy="6435526"/>
            <a:chOff x="5368428" y="-2371849"/>
            <a:chExt cx="7166740" cy="6435526"/>
          </a:xfrm>
        </p:grpSpPr>
        <p:sp>
          <p:nvSpPr>
            <p:cNvPr id="116" name="Google Shape;116;p5"/>
            <p:cNvSpPr/>
            <p:nvPr/>
          </p:nvSpPr>
          <p:spPr>
            <a:xfrm>
              <a:off x="5368428" y="-23718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5"/>
            <p:cNvGrpSpPr/>
            <p:nvPr/>
          </p:nvGrpSpPr>
          <p:grpSpPr>
            <a:xfrm rot="-5400000" flipH="1">
              <a:off x="8268109" y="1815891"/>
              <a:ext cx="618213" cy="306426"/>
              <a:chOff x="5989375" y="1843575"/>
              <a:chExt cx="136525" cy="676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8375532" y="539146"/>
              <a:ext cx="1228886" cy="2188720"/>
              <a:chOff x="8389396" y="1055350"/>
              <a:chExt cx="1228886" cy="218872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" name="Google Shape;129;p5"/>
          <p:cNvGrpSpPr/>
          <p:nvPr/>
        </p:nvGrpSpPr>
        <p:grpSpPr>
          <a:xfrm>
            <a:off x="-2504900" y="387590"/>
            <a:ext cx="6322114" cy="7873283"/>
            <a:chOff x="-2504900" y="387590"/>
            <a:chExt cx="6322114" cy="7873283"/>
          </a:xfrm>
        </p:grpSpPr>
        <p:grpSp>
          <p:nvGrpSpPr>
            <p:cNvPr id="130" name="Google Shape;130;p5"/>
            <p:cNvGrpSpPr/>
            <p:nvPr/>
          </p:nvGrpSpPr>
          <p:grpSpPr>
            <a:xfrm>
              <a:off x="827762" y="4158773"/>
              <a:ext cx="471865" cy="38050"/>
              <a:chOff x="6298452" y="2390050"/>
              <a:chExt cx="140725" cy="1135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5"/>
            <p:cNvGrpSpPr/>
            <p:nvPr/>
          </p:nvGrpSpPr>
          <p:grpSpPr>
            <a:xfrm>
              <a:off x="-2504900" y="387590"/>
              <a:ext cx="6322114" cy="7873283"/>
              <a:chOff x="-2504900" y="387590"/>
              <a:chExt cx="6322114" cy="7873283"/>
            </a:xfrm>
          </p:grpSpPr>
          <p:grpSp>
            <p:nvGrpSpPr>
              <p:cNvPr id="135" name="Google Shape;135;p5"/>
              <p:cNvGrpSpPr/>
              <p:nvPr/>
            </p:nvGrpSpPr>
            <p:grpSpPr>
              <a:xfrm>
                <a:off x="-1553565" y="387590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136" name="Google Shape;136;p5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08" h="45293" extrusionOk="0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" h="5600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1377" extrusionOk="0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924" extrusionOk="0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" name="Google Shape;141;p5"/>
              <p:cNvGrpSpPr/>
              <p:nvPr/>
            </p:nvGrpSpPr>
            <p:grpSpPr>
              <a:xfrm>
                <a:off x="-2504900" y="1005827"/>
                <a:ext cx="6322114" cy="7255046"/>
                <a:chOff x="-2504900" y="1005827"/>
                <a:chExt cx="6322114" cy="7255046"/>
              </a:xfrm>
            </p:grpSpPr>
            <p:sp>
              <p:nvSpPr>
                <p:cNvPr id="142" name="Google Shape;142;p5"/>
                <p:cNvSpPr/>
                <p:nvPr/>
              </p:nvSpPr>
              <p:spPr>
                <a:xfrm>
                  <a:off x="-2504900" y="1005827"/>
                  <a:ext cx="6322114" cy="7255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32" h="82432" extrusionOk="0">
                      <a:moveTo>
                        <a:pt x="205" y="1"/>
                      </a:moveTo>
                      <a:lnTo>
                        <a:pt x="1" y="205"/>
                      </a:lnTo>
                      <a:lnTo>
                        <a:pt x="27924" y="28129"/>
                      </a:lnTo>
                      <a:lnTo>
                        <a:pt x="27924" y="38728"/>
                      </a:lnTo>
                      <a:lnTo>
                        <a:pt x="36526" y="47330"/>
                      </a:lnTo>
                      <a:lnTo>
                        <a:pt x="45629" y="56433"/>
                      </a:lnTo>
                      <a:lnTo>
                        <a:pt x="71627" y="82431"/>
                      </a:lnTo>
                      <a:lnTo>
                        <a:pt x="71831" y="82227"/>
                      </a:lnTo>
                      <a:lnTo>
                        <a:pt x="46493" y="56889"/>
                      </a:lnTo>
                      <a:lnTo>
                        <a:pt x="46493" y="47935"/>
                      </a:lnTo>
                      <a:lnTo>
                        <a:pt x="53711" y="40954"/>
                      </a:lnTo>
                      <a:lnTo>
                        <a:pt x="51481" y="38724"/>
                      </a:lnTo>
                      <a:lnTo>
                        <a:pt x="37095" y="38724"/>
                      </a:lnTo>
                      <a:lnTo>
                        <a:pt x="32496" y="34125"/>
                      </a:lnTo>
                      <a:lnTo>
                        <a:pt x="32496" y="32288"/>
                      </a:lnTo>
                      <a:lnTo>
                        <a:pt x="27924" y="27712"/>
                      </a:lnTo>
                      <a:lnTo>
                        <a:pt x="27924" y="27720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-118934" y="3399771"/>
                  <a:ext cx="1196665" cy="211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1254788" y="26015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2"/>
          </p:nvPr>
        </p:nvSpPr>
        <p:spPr>
          <a:xfrm>
            <a:off x="1254788" y="29729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3"/>
          </p:nvPr>
        </p:nvSpPr>
        <p:spPr>
          <a:xfrm>
            <a:off x="5112413" y="26015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4"/>
          </p:nvPr>
        </p:nvSpPr>
        <p:spPr>
          <a:xfrm>
            <a:off x="5112413" y="29729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title" idx="5" hasCustomPrompt="1"/>
          </p:nvPr>
        </p:nvSpPr>
        <p:spPr>
          <a:xfrm>
            <a:off x="220023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5"/>
          <p:cNvSpPr txBox="1">
            <a:spLocks noGrp="1"/>
          </p:cNvSpPr>
          <p:nvPr>
            <p:ph type="title" idx="6" hasCustomPrompt="1"/>
          </p:nvPr>
        </p:nvSpPr>
        <p:spPr>
          <a:xfrm>
            <a:off x="60578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6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53" name="Google Shape;153;p6"/>
            <p:cNvSpPr/>
            <p:nvPr/>
          </p:nvSpPr>
          <p:spPr>
            <a:xfrm>
              <a:off x="-859697" y="-66134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107627" y="-466741"/>
              <a:ext cx="1226141" cy="1868328"/>
            </a:xfrm>
            <a:custGeom>
              <a:avLst/>
              <a:gdLst/>
              <a:ahLst/>
              <a:cxnLst/>
              <a:rect l="l" t="t" r="r" b="b"/>
              <a:pathLst>
                <a:path w="9728" h="14823" extrusionOk="0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7218415" y="1203967"/>
            <a:ext cx="3942356" cy="4639226"/>
            <a:chOff x="7276179" y="1051567"/>
            <a:chExt cx="3942356" cy="4639226"/>
          </a:xfrm>
        </p:grpSpPr>
        <p:sp>
          <p:nvSpPr>
            <p:cNvPr id="156" name="Google Shape;156;p6"/>
            <p:cNvSpPr/>
            <p:nvPr/>
          </p:nvSpPr>
          <p:spPr>
            <a:xfrm>
              <a:off x="7276179" y="3686213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" name="Google Shape;157;p6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58" name="Google Shape;158;p6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59" name="Google Shape;159;p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7"/>
          <p:cNvGrpSpPr/>
          <p:nvPr/>
        </p:nvGrpSpPr>
        <p:grpSpPr>
          <a:xfrm>
            <a:off x="-1088076" y="-1000252"/>
            <a:ext cx="3803740" cy="4516379"/>
            <a:chOff x="-1060422" y="-1000252"/>
            <a:chExt cx="3803740" cy="4516379"/>
          </a:xfrm>
        </p:grpSpPr>
        <p:sp>
          <p:nvSpPr>
            <p:cNvPr id="165" name="Google Shape;165;p7"/>
            <p:cNvSpPr/>
            <p:nvPr/>
          </p:nvSpPr>
          <p:spPr>
            <a:xfrm>
              <a:off x="-1060422" y="-8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7"/>
            <p:cNvGrpSpPr/>
            <p:nvPr/>
          </p:nvGrpSpPr>
          <p:grpSpPr>
            <a:xfrm>
              <a:off x="945461" y="736374"/>
              <a:ext cx="219510" cy="219124"/>
              <a:chOff x="1466575" y="2391250"/>
              <a:chExt cx="59575" cy="59475"/>
            </a:xfrm>
          </p:grpSpPr>
          <p:sp>
            <p:nvSpPr>
              <p:cNvPr id="167" name="Google Shape;167;p7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379" extrusionOk="0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377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7"/>
            <p:cNvGrpSpPr/>
            <p:nvPr/>
          </p:nvGrpSpPr>
          <p:grpSpPr>
            <a:xfrm>
              <a:off x="-384164" y="-1000252"/>
              <a:ext cx="3127481" cy="4516379"/>
              <a:chOff x="278245" y="-184325"/>
              <a:chExt cx="2358228" cy="3405504"/>
            </a:xfrm>
          </p:grpSpPr>
          <p:grpSp>
            <p:nvGrpSpPr>
              <p:cNvPr id="170" name="Google Shape;170;p7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171" name="Google Shape;171;p7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7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7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7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7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6" name="Google Shape;176;p7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" name="Google Shape;177;p7"/>
          <p:cNvGrpSpPr/>
          <p:nvPr/>
        </p:nvGrpSpPr>
        <p:grpSpPr>
          <a:xfrm>
            <a:off x="265779" y="4373872"/>
            <a:ext cx="4306224" cy="2966902"/>
            <a:chOff x="293432" y="4373872"/>
            <a:chExt cx="4306224" cy="2966902"/>
          </a:xfrm>
        </p:grpSpPr>
        <p:grpSp>
          <p:nvGrpSpPr>
            <p:cNvPr id="178" name="Google Shape;178;p7"/>
            <p:cNvGrpSpPr/>
            <p:nvPr/>
          </p:nvGrpSpPr>
          <p:grpSpPr>
            <a:xfrm>
              <a:off x="3565695" y="4429961"/>
              <a:ext cx="801674" cy="397824"/>
              <a:chOff x="1622300" y="2291700"/>
              <a:chExt cx="118800" cy="58950"/>
            </a:xfrm>
          </p:grpSpPr>
          <p:sp>
            <p:nvSpPr>
              <p:cNvPr id="179" name="Google Shape;179;p7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7"/>
            <p:cNvGrpSpPr/>
            <p:nvPr/>
          </p:nvGrpSpPr>
          <p:grpSpPr>
            <a:xfrm rot="5400000" flipH="1">
              <a:off x="963093" y="3704212"/>
              <a:ext cx="2966902" cy="4306224"/>
              <a:chOff x="6769513" y="299393"/>
              <a:chExt cx="1308620" cy="1899525"/>
            </a:xfrm>
          </p:grpSpPr>
          <p:sp>
            <p:nvSpPr>
              <p:cNvPr id="188" name="Google Shape;188;p7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7"/>
          <p:cNvSpPr txBox="1">
            <a:spLocks noGrp="1"/>
          </p:cNvSpPr>
          <p:nvPr>
            <p:ph type="title"/>
          </p:nvPr>
        </p:nvSpPr>
        <p:spPr>
          <a:xfrm>
            <a:off x="945441" y="1323878"/>
            <a:ext cx="34425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5" name="Google Shape;195;p7"/>
          <p:cNvSpPr txBox="1">
            <a:spLocks noGrp="1"/>
          </p:cNvSpPr>
          <p:nvPr>
            <p:ph type="subTitle" idx="1"/>
          </p:nvPr>
        </p:nvSpPr>
        <p:spPr>
          <a:xfrm>
            <a:off x="945450" y="2750728"/>
            <a:ext cx="3442500" cy="10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8"/>
          <p:cNvGrpSpPr/>
          <p:nvPr/>
        </p:nvGrpSpPr>
        <p:grpSpPr>
          <a:xfrm>
            <a:off x="-1897800" y="-564139"/>
            <a:ext cx="12137626" cy="7877286"/>
            <a:chOff x="-1897800" y="-564139"/>
            <a:chExt cx="12137626" cy="7877286"/>
          </a:xfrm>
        </p:grpSpPr>
        <p:sp>
          <p:nvSpPr>
            <p:cNvPr id="198" name="Google Shape;198;p8"/>
            <p:cNvSpPr/>
            <p:nvPr/>
          </p:nvSpPr>
          <p:spPr>
            <a:xfrm flipH="1">
              <a:off x="6899664" y="-444798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-1897800" y="1636082"/>
              <a:ext cx="6322101" cy="5677064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" name="Google Shape;200;p8"/>
            <p:cNvGrpSpPr/>
            <p:nvPr/>
          </p:nvGrpSpPr>
          <p:grpSpPr>
            <a:xfrm>
              <a:off x="2033644" y="4281755"/>
              <a:ext cx="618213" cy="306426"/>
              <a:chOff x="5989375" y="1843575"/>
              <a:chExt cx="136525" cy="67675"/>
            </a:xfrm>
          </p:grpSpPr>
          <p:sp>
            <p:nvSpPr>
              <p:cNvPr id="201" name="Google Shape;201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8"/>
            <p:cNvGrpSpPr/>
            <p:nvPr/>
          </p:nvGrpSpPr>
          <p:grpSpPr>
            <a:xfrm>
              <a:off x="726170" y="3312113"/>
              <a:ext cx="1228886" cy="2188720"/>
              <a:chOff x="8389396" y="1055350"/>
              <a:chExt cx="1228886" cy="2188720"/>
            </a:xfrm>
          </p:grpSpPr>
          <p:sp>
            <p:nvSpPr>
              <p:cNvPr id="210" name="Google Shape;210;p8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8"/>
            <p:cNvSpPr/>
            <p:nvPr/>
          </p:nvSpPr>
          <p:spPr>
            <a:xfrm>
              <a:off x="6877775" y="3554813"/>
              <a:ext cx="3075605" cy="2033485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8"/>
            <p:cNvGrpSpPr/>
            <p:nvPr/>
          </p:nvGrpSpPr>
          <p:grpSpPr>
            <a:xfrm rot="5400000" flipH="1">
              <a:off x="8547291" y="741426"/>
              <a:ext cx="1228900" cy="2156171"/>
              <a:chOff x="455034" y="-121633"/>
              <a:chExt cx="629947" cy="1105275"/>
            </a:xfrm>
          </p:grpSpPr>
          <p:sp>
            <p:nvSpPr>
              <p:cNvPr id="214" name="Google Shape;214;p8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8"/>
            <p:cNvGrpSpPr/>
            <p:nvPr/>
          </p:nvGrpSpPr>
          <p:grpSpPr>
            <a:xfrm rot="5400000" flipH="1">
              <a:off x="8103897" y="2323328"/>
              <a:ext cx="471865" cy="38050"/>
              <a:chOff x="6298452" y="2390050"/>
              <a:chExt cx="140725" cy="11350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 rot="5400000">
              <a:off x="5977384" y="2664541"/>
              <a:ext cx="2375896" cy="3296652"/>
              <a:chOff x="2132995" y="960308"/>
              <a:chExt cx="496177" cy="688438"/>
            </a:xfrm>
          </p:grpSpPr>
          <p:sp>
            <p:nvSpPr>
              <p:cNvPr id="221" name="Google Shape;221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1592506" y="555320"/>
              <a:ext cx="457201" cy="78377"/>
              <a:chOff x="3029245" y="907035"/>
              <a:chExt cx="129011" cy="2256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3126380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3101902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077790" y="907035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053723" y="907035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029245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232;p8"/>
            <p:cNvSpPr/>
            <p:nvPr/>
          </p:nvSpPr>
          <p:spPr>
            <a:xfrm>
              <a:off x="-1478400" y="2"/>
              <a:ext cx="3381525" cy="1996389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8"/>
            <p:cNvGrpSpPr/>
            <p:nvPr/>
          </p:nvGrpSpPr>
          <p:grpSpPr>
            <a:xfrm flipH="1">
              <a:off x="465001" y="-564139"/>
              <a:ext cx="2374678" cy="2502550"/>
              <a:chOff x="2011428" y="602777"/>
              <a:chExt cx="774292" cy="815987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 rot="5400000" flipH="1">
              <a:off x="7897809" y="-611671"/>
              <a:ext cx="1047647" cy="1867550"/>
              <a:chOff x="4549150" y="1401575"/>
              <a:chExt cx="1183114" cy="2109034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121" extrusionOk="0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17609" extrusionOk="0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8"/>
            <p:cNvGrpSpPr/>
            <p:nvPr/>
          </p:nvGrpSpPr>
          <p:grpSpPr>
            <a:xfrm>
              <a:off x="-1552690" y="-385842"/>
              <a:ext cx="2375896" cy="3296652"/>
              <a:chOff x="2132995" y="960308"/>
              <a:chExt cx="496177" cy="688438"/>
            </a:xfrm>
          </p:grpSpPr>
          <p:sp>
            <p:nvSpPr>
              <p:cNvPr id="244" name="Google Shape;244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subTitle" idx="1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54" name="Google Shape;254;p9"/>
            <p:cNvSpPr/>
            <p:nvPr/>
          </p:nvSpPr>
          <p:spPr>
            <a:xfrm>
              <a:off x="5025290" y="1403608"/>
              <a:ext cx="5603746" cy="5029527"/>
            </a:xfrm>
            <a:custGeom>
              <a:avLst/>
              <a:gdLst/>
              <a:ahLst/>
              <a:cxnLst/>
              <a:rect l="l" t="t" r="r" b="b"/>
              <a:pathLst>
                <a:path w="69259" h="62162" extrusionOk="0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590435" y="-831208"/>
              <a:ext cx="5930985" cy="6805915"/>
            </a:xfrm>
            <a:custGeom>
              <a:avLst/>
              <a:gdLst/>
              <a:ahLst/>
              <a:cxnLst/>
              <a:rect l="l" t="t" r="r" b="b"/>
              <a:pathLst>
                <a:path w="69537" h="79795" extrusionOk="0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6" extrusionOk="0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5490" extrusionOk="0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5" extrusionOk="0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9"/>
            <p:cNvSpPr/>
            <p:nvPr/>
          </p:nvSpPr>
          <p:spPr>
            <a:xfrm>
              <a:off x="7522237" y="-209327"/>
              <a:ext cx="1798786" cy="1791641"/>
            </a:xfrm>
            <a:custGeom>
              <a:avLst/>
              <a:gdLst/>
              <a:ahLst/>
              <a:cxnLst/>
              <a:rect l="l" t="t" r="r" b="b"/>
              <a:pathLst>
                <a:path w="14030" h="13974" extrusionOk="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490" extrusionOk="0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avLst/>
                <a:gdLst/>
                <a:ahLst/>
                <a:cxnLst/>
                <a:rect l="l" t="t" r="r" b="b"/>
                <a:pathLst>
                  <a:path w="14030" h="13974" extrusionOk="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30" extrusionOk="0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334" extrusionOk="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avLst/>
                <a:gdLst/>
                <a:ahLst/>
                <a:cxnLst/>
                <a:rect l="l" t="t" r="r" b="b"/>
                <a:pathLst>
                  <a:path w="30499" h="9040" extrusionOk="0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10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7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7"/>
          <p:cNvSpPr txBox="1">
            <a:spLocks noGrp="1"/>
          </p:cNvSpPr>
          <p:nvPr>
            <p:ph type="ctrTitle"/>
          </p:nvPr>
        </p:nvSpPr>
        <p:spPr>
          <a:xfrm>
            <a:off x="1296163" y="8064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 DRAWER</a:t>
            </a:r>
            <a:endParaRPr/>
          </a:p>
        </p:txBody>
      </p:sp>
      <p:sp>
        <p:nvSpPr>
          <p:cNvPr id="826" name="Google Shape;826;p27"/>
          <p:cNvSpPr txBox="1">
            <a:spLocks noGrp="1"/>
          </p:cNvSpPr>
          <p:nvPr>
            <p:ph type="subTitle" idx="1"/>
          </p:nvPr>
        </p:nvSpPr>
        <p:spPr>
          <a:xfrm>
            <a:off x="1296138" y="23496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AMIT - Graduation Project</a:t>
            </a:r>
            <a:endParaRPr/>
          </a:p>
        </p:txBody>
      </p:sp>
      <p:grpSp>
        <p:nvGrpSpPr>
          <p:cNvPr id="827" name="Google Shape;827;p27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28" name="Google Shape;828;p27"/>
            <p:cNvSpPr/>
            <p:nvPr/>
          </p:nvSpPr>
          <p:spPr>
            <a:xfrm>
              <a:off x="1491600" y="2391250"/>
              <a:ext cx="9425" cy="59475"/>
            </a:xfrm>
            <a:custGeom>
              <a:avLst/>
              <a:gdLst/>
              <a:ahLst/>
              <a:cxnLst/>
              <a:rect l="l" t="t" r="r" b="b"/>
              <a:pathLst>
                <a:path w="377" h="2379" extrusionOk="0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1466575" y="2416275"/>
              <a:ext cx="59575" cy="9425"/>
            </a:xfrm>
            <a:custGeom>
              <a:avLst/>
              <a:gdLst/>
              <a:ahLst/>
              <a:cxnLst/>
              <a:rect l="l" t="t" r="r" b="b"/>
              <a:pathLst>
                <a:path w="2383" h="377" extrusionOk="0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0" name="Google Shape;8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25" y="2870550"/>
            <a:ext cx="3726874" cy="1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4953413" y="1736241"/>
            <a:ext cx="807300" cy="8073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383288" y="1736241"/>
            <a:ext cx="807300" cy="8073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383288" y="3314418"/>
            <a:ext cx="807300" cy="8073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 txBox="1">
            <a:spLocks noGrp="1"/>
          </p:cNvSpPr>
          <p:nvPr>
            <p:ph type="subTitle" idx="4294967295"/>
          </p:nvPr>
        </p:nvSpPr>
        <p:spPr>
          <a:xfrm flipH="1">
            <a:off x="111875" y="1955450"/>
            <a:ext cx="2319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ALGORITHM</a:t>
            </a:r>
            <a:endParaRPr sz="2200" b="1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01" name="Google Shape;901;p36"/>
          <p:cNvSpPr txBox="1">
            <a:spLocks noGrp="1"/>
          </p:cNvSpPr>
          <p:nvPr>
            <p:ph type="title" idx="4294967295"/>
          </p:nvPr>
        </p:nvSpPr>
        <p:spPr>
          <a:xfrm flipH="1">
            <a:off x="2431176" y="1736241"/>
            <a:ext cx="8697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2" name="Google Shape;902;p36"/>
          <p:cNvSpPr txBox="1">
            <a:spLocks noGrp="1"/>
          </p:cNvSpPr>
          <p:nvPr>
            <p:ph type="subTitle" idx="4294967295"/>
          </p:nvPr>
        </p:nvSpPr>
        <p:spPr>
          <a:xfrm rot="21599111" flipH="1">
            <a:off x="6623177" y="1735062"/>
            <a:ext cx="23193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OPERATION</a:t>
            </a:r>
            <a:endParaRPr sz="2200" b="1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903" name="Google Shape;903;p36"/>
          <p:cNvSpPr txBox="1">
            <a:spLocks noGrp="1"/>
          </p:cNvSpPr>
          <p:nvPr>
            <p:ph type="title" idx="4294967295"/>
          </p:nvPr>
        </p:nvSpPr>
        <p:spPr>
          <a:xfrm flipH="1">
            <a:off x="2431176" y="3314757"/>
            <a:ext cx="8697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4" name="Google Shape;904;p36"/>
          <p:cNvSpPr txBox="1">
            <a:spLocks noGrp="1"/>
          </p:cNvSpPr>
          <p:nvPr>
            <p:ph type="title" idx="4294967295"/>
          </p:nvPr>
        </p:nvSpPr>
        <p:spPr>
          <a:xfrm flipH="1">
            <a:off x="5843124" y="1735854"/>
            <a:ext cx="8697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5" name="Google Shape;905;p36"/>
          <p:cNvSpPr txBox="1">
            <a:spLocks noGrp="1"/>
          </p:cNvSpPr>
          <p:nvPr>
            <p:ph type="subTitle" idx="4294967295"/>
          </p:nvPr>
        </p:nvSpPr>
        <p:spPr>
          <a:xfrm flipH="1">
            <a:off x="215105" y="3311000"/>
            <a:ext cx="2219686" cy="798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FLOWCHART</a:t>
            </a:r>
            <a:endParaRPr lang="en" sz="2000" b="1" dirty="0">
              <a:solidFill>
                <a:schemeClr val="dk2"/>
              </a:solidFill>
              <a:latin typeface="Orbitron"/>
              <a:ea typeface="Orbitron"/>
              <a:cs typeface="Orbitron"/>
            </a:endParaRPr>
          </a:p>
        </p:txBody>
      </p:sp>
      <p:cxnSp>
        <p:nvCxnSpPr>
          <p:cNvPr id="906" name="Google Shape;906;p36"/>
          <p:cNvCxnSpPr>
            <a:stCxn id="898" idx="6"/>
            <a:endCxn id="897" idx="2"/>
          </p:cNvCxnSpPr>
          <p:nvPr/>
        </p:nvCxnSpPr>
        <p:spPr>
          <a:xfrm>
            <a:off x="4190588" y="2139891"/>
            <a:ext cx="762900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7" name="Google Shape;907;p36"/>
          <p:cNvCxnSpPr>
            <a:stCxn id="897" idx="4"/>
            <a:endCxn id="899" idx="0"/>
          </p:cNvCxnSpPr>
          <p:nvPr/>
        </p:nvCxnSpPr>
        <p:spPr>
          <a:xfrm flipH="1">
            <a:off x="3786863" y="2543541"/>
            <a:ext cx="1570200" cy="77100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8" name="Google Shape;908;p36"/>
          <p:cNvGrpSpPr/>
          <p:nvPr/>
        </p:nvGrpSpPr>
        <p:grpSpPr>
          <a:xfrm>
            <a:off x="3598475" y="1954729"/>
            <a:ext cx="376926" cy="370324"/>
            <a:chOff x="-40748275" y="3238700"/>
            <a:chExt cx="322600" cy="316950"/>
          </a:xfrm>
        </p:grpSpPr>
        <p:sp>
          <p:nvSpPr>
            <p:cNvPr id="909" name="Google Shape;909;p36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6"/>
          <p:cNvGrpSpPr/>
          <p:nvPr/>
        </p:nvGrpSpPr>
        <p:grpSpPr>
          <a:xfrm>
            <a:off x="5171155" y="1970546"/>
            <a:ext cx="371814" cy="338690"/>
            <a:chOff x="-40745125" y="3632900"/>
            <a:chExt cx="318225" cy="289875"/>
          </a:xfrm>
        </p:grpSpPr>
        <p:sp>
          <p:nvSpPr>
            <p:cNvPr id="916" name="Google Shape;916;p36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36"/>
          <p:cNvGrpSpPr/>
          <p:nvPr/>
        </p:nvGrpSpPr>
        <p:grpSpPr>
          <a:xfrm>
            <a:off x="3601027" y="3532869"/>
            <a:ext cx="371820" cy="370398"/>
            <a:chOff x="2085450" y="842250"/>
            <a:chExt cx="483700" cy="481850"/>
          </a:xfrm>
        </p:grpSpPr>
        <p:sp>
          <p:nvSpPr>
            <p:cNvPr id="924" name="Google Shape;924;p36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7"/>
          <p:cNvSpPr txBox="1">
            <a:spLocks noGrp="1"/>
          </p:cNvSpPr>
          <p:nvPr>
            <p:ph type="body" idx="1"/>
          </p:nvPr>
        </p:nvSpPr>
        <p:spPr>
          <a:xfrm>
            <a:off x="921764" y="2032789"/>
            <a:ext cx="4673087" cy="1184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dirty="0"/>
              <a:t>Did a research on PWM and watched similar projects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lang="en" dirty="0"/>
          </a:p>
        </p:txBody>
      </p:sp>
      <p:sp>
        <p:nvSpPr>
          <p:cNvPr id="932" name="Google Shape;932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01- ALGORITHM</a:t>
            </a:r>
            <a:endParaRPr sz="2400"/>
          </a:p>
        </p:txBody>
      </p:sp>
      <p:pic>
        <p:nvPicPr>
          <p:cNvPr id="933" name="Google Shape;9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177" y="1455276"/>
            <a:ext cx="3764425" cy="37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CEEA14-1523-EB7C-9BEB-225B59FCA631}"/>
              </a:ext>
            </a:extLst>
          </p:cNvPr>
          <p:cNvSpPr txBox="1"/>
          <p:nvPr/>
        </p:nvSpPr>
        <p:spPr>
          <a:xfrm>
            <a:off x="258961" y="1454727"/>
            <a:ext cx="57063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600" dirty="0">
                <a:latin typeface="Roboto"/>
              </a:rPr>
              <a:t>Started by planning the project by writing paper algorithms, and writing down the needed modules, and functions.</a:t>
            </a:r>
            <a:endParaRPr lang="en-US" sz="1600">
              <a:latin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6DA24-283C-ED5A-5459-29DC9EFEC642}"/>
              </a:ext>
            </a:extLst>
          </p:cNvPr>
          <p:cNvSpPr txBox="1"/>
          <p:nvPr/>
        </p:nvSpPr>
        <p:spPr>
          <a:xfrm>
            <a:off x="1558230" y="2920007"/>
            <a:ext cx="341113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Roboto"/>
              </a:rPr>
              <a:t>Used the datasheet to know the function of each register, pin and port, to know which ones to use.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8"/>
          <p:cNvSpPr txBox="1">
            <a:spLocks noGrp="1"/>
          </p:cNvSpPr>
          <p:nvPr>
            <p:ph type="body" idx="1"/>
          </p:nvPr>
        </p:nvSpPr>
        <p:spPr>
          <a:xfrm>
            <a:off x="642072" y="1142744"/>
            <a:ext cx="6610418" cy="26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indent="-323850">
              <a:spcBef>
                <a:spcPts val="1000"/>
              </a:spcBef>
              <a:buSzPts val="1500"/>
            </a:pPr>
            <a:r>
              <a:rPr lang="en" dirty="0"/>
              <a:t>Collected the DIO, Timer, and LCD modules we wrote in the course </a:t>
            </a:r>
            <a:endParaRPr dirty="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Write the LCD functions and define each pin</a:t>
            </a:r>
            <a:endParaRPr dirty="0"/>
          </a:p>
          <a:p>
            <a:pPr>
              <a:spcBef>
                <a:spcPts val="1000"/>
              </a:spcBef>
            </a:pPr>
            <a:r>
              <a:rPr lang="en" dirty="0"/>
              <a:t>Write the PWM function that calculates the frequency and the duty cycle and update the value on the LCD</a:t>
            </a:r>
            <a:endParaRPr dirty="0"/>
          </a:p>
          <a:p>
            <a:pPr>
              <a:spcBef>
                <a:spcPts val="1000"/>
              </a:spcBef>
            </a:pPr>
            <a:r>
              <a:rPr lang="en" dirty="0"/>
              <a:t>Write the PWM Drawer function that draws wave</a:t>
            </a:r>
          </a:p>
          <a:p>
            <a:pPr>
              <a:spcBef>
                <a:spcPts val="1000"/>
              </a:spcBef>
            </a:pPr>
            <a:r>
              <a:rPr lang="en" dirty="0"/>
              <a:t>Check for errors and debug</a:t>
            </a:r>
          </a:p>
          <a:p>
            <a:pPr>
              <a:spcBef>
                <a:spcPts val="1000"/>
              </a:spcBef>
            </a:pPr>
            <a:r>
              <a:rPr lang="en"/>
              <a:t>Flash the</a:t>
            </a:r>
            <a:r>
              <a:rPr lang="en" dirty="0"/>
              <a:t> project on the microcontroller</a:t>
            </a:r>
          </a:p>
          <a:p>
            <a:pPr indent="0">
              <a:spcBef>
                <a:spcPts val="1000"/>
              </a:spcBef>
              <a:spcAft>
                <a:spcPts val="1000"/>
              </a:spcAft>
              <a:buNone/>
            </a:pPr>
            <a:endParaRPr lang="en-US"/>
          </a:p>
        </p:txBody>
      </p:sp>
      <p:sp>
        <p:nvSpPr>
          <p:cNvPr id="939" name="Google Shape;939;p3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02- OPERATION</a:t>
            </a:r>
            <a:endParaRPr sz="2400"/>
          </a:p>
        </p:txBody>
      </p:sp>
      <p:pic>
        <p:nvPicPr>
          <p:cNvPr id="940" name="Google Shape;9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150" y="1520850"/>
            <a:ext cx="4497450" cy="44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1"/>
          <p:cNvSpPr txBox="1">
            <a:spLocks noGrp="1"/>
          </p:cNvSpPr>
          <p:nvPr>
            <p:ph type="title"/>
          </p:nvPr>
        </p:nvSpPr>
        <p:spPr>
          <a:xfrm>
            <a:off x="484632" y="2508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Basic Concept</a:t>
            </a:r>
            <a:endParaRPr sz="2800"/>
          </a:p>
        </p:txBody>
      </p:sp>
      <p:grpSp>
        <p:nvGrpSpPr>
          <p:cNvPr id="959" name="Google Shape;959;p41"/>
          <p:cNvGrpSpPr/>
          <p:nvPr/>
        </p:nvGrpSpPr>
        <p:grpSpPr>
          <a:xfrm>
            <a:off x="534438" y="826567"/>
            <a:ext cx="2509655" cy="3942170"/>
            <a:chOff x="636800" y="1081700"/>
            <a:chExt cx="2213700" cy="2901225"/>
          </a:xfrm>
        </p:grpSpPr>
        <p:sp>
          <p:nvSpPr>
            <p:cNvPr id="961" name="Google Shape;961;p41"/>
            <p:cNvSpPr txBox="1"/>
            <p:nvPr/>
          </p:nvSpPr>
          <p:spPr>
            <a:xfrm>
              <a:off x="636800" y="3579425"/>
              <a:ext cx="2213700" cy="4035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LCD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963" name="Google Shape;963;p41"/>
            <p:cNvSpPr txBox="1"/>
            <p:nvPr/>
          </p:nvSpPr>
          <p:spPr>
            <a:xfrm>
              <a:off x="1176138" y="1081700"/>
              <a:ext cx="866877" cy="4577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1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964" name="Google Shape;964;p41"/>
          <p:cNvGrpSpPr/>
          <p:nvPr/>
        </p:nvGrpSpPr>
        <p:grpSpPr>
          <a:xfrm>
            <a:off x="5320462" y="894800"/>
            <a:ext cx="2397396" cy="3936016"/>
            <a:chOff x="3465150" y="1081700"/>
            <a:chExt cx="2213700" cy="2905275"/>
          </a:xfrm>
        </p:grpSpPr>
        <p:sp>
          <p:nvSpPr>
            <p:cNvPr id="965" name="Google Shape;965;p41"/>
            <p:cNvSpPr txBox="1"/>
            <p:nvPr/>
          </p:nvSpPr>
          <p:spPr>
            <a:xfrm>
              <a:off x="3465150" y="3583475"/>
              <a:ext cx="2213700" cy="4035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Timer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967" name="Google Shape;967;p41"/>
            <p:cNvSpPr txBox="1"/>
            <p:nvPr/>
          </p:nvSpPr>
          <p:spPr>
            <a:xfrm>
              <a:off x="4004363" y="1081700"/>
              <a:ext cx="1163471" cy="4411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2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BB606AF-905A-FE59-701F-26BF1EBD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93" y="1525986"/>
            <a:ext cx="1574223" cy="133695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ED5630E-FA7C-F07B-D060-F10243B4C0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90" t="25140" r="9779" b="9497"/>
          <a:stretch/>
        </p:blipFill>
        <p:spPr>
          <a:xfrm>
            <a:off x="4906241" y="1609725"/>
            <a:ext cx="3237362" cy="1805223"/>
          </a:xfrm>
          <a:prstGeom prst="rect">
            <a:avLst/>
          </a:prstGeom>
        </p:spPr>
      </p:pic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8003B94-DC4A-E8C7-2323-468F462FDC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42" t="43014" r="20720" b="40851"/>
          <a:stretch/>
        </p:blipFill>
        <p:spPr>
          <a:xfrm>
            <a:off x="4906241" y="3454438"/>
            <a:ext cx="3230645" cy="694965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FD20DBD-B751-2043-6697-8576FFDA9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04" y="2994708"/>
            <a:ext cx="2994313" cy="11543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9"/>
          <p:cNvSpPr txBox="1">
            <a:spLocks noGrp="1"/>
          </p:cNvSpPr>
          <p:nvPr>
            <p:ph type="title"/>
          </p:nvPr>
        </p:nvSpPr>
        <p:spPr>
          <a:xfrm>
            <a:off x="4573295" y="171123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400" dirty="0"/>
              <a:t>03- FLOWCHART</a:t>
            </a:r>
            <a:endParaRPr sz="2400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1A3B636-A969-AB7F-2A17-FE5EC567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28" y="107373"/>
            <a:ext cx="2064686" cy="4920095"/>
          </a:xfrm>
          <a:prstGeom prst="rect">
            <a:avLst/>
          </a:prstGeom>
        </p:spPr>
      </p:pic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315FA6-6061-11D5-40CC-6EA4B737D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24" t="12703" r="23333" b="10541"/>
          <a:stretch/>
        </p:blipFill>
        <p:spPr>
          <a:xfrm>
            <a:off x="3165763" y="873702"/>
            <a:ext cx="4726320" cy="37445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CE1AE3-6AEF-26E0-FD89-50AC6D9B4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39" t="12804" r="42691" b="40000"/>
          <a:stretch/>
        </p:blipFill>
        <p:spPr>
          <a:xfrm>
            <a:off x="4568538" y="2402320"/>
            <a:ext cx="3549558" cy="2433977"/>
          </a:xfrm>
          <a:prstGeom prst="rect">
            <a:avLst/>
          </a:prstGeom>
        </p:spPr>
      </p:pic>
      <p:pic>
        <p:nvPicPr>
          <p:cNvPr id="1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F5B952-F82D-43AD-8EF4-D2706C94E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60" t="22425" r="32080" b="50456"/>
          <a:stretch/>
        </p:blipFill>
        <p:spPr>
          <a:xfrm>
            <a:off x="420254" y="579294"/>
            <a:ext cx="4820896" cy="1586197"/>
          </a:xfrm>
          <a:prstGeom prst="rect">
            <a:avLst/>
          </a:prstGeom>
        </p:spPr>
      </p:pic>
      <p:sp>
        <p:nvSpPr>
          <p:cNvPr id="12" name="Google Shape;900;p36">
            <a:extLst>
              <a:ext uri="{FF2B5EF4-FFF2-40B4-BE49-F238E27FC236}">
                <a16:creationId xmlns:a16="http://schemas.microsoft.com/office/drawing/2014/main" id="{C3A7C23E-1CDA-5C27-D383-ABD4FCE19A8E}"/>
              </a:ext>
            </a:extLst>
          </p:cNvPr>
          <p:cNvSpPr txBox="1">
            <a:spLocks/>
          </p:cNvSpPr>
          <p:nvPr/>
        </p:nvSpPr>
        <p:spPr>
          <a:xfrm flipH="1">
            <a:off x="5567102" y="916360"/>
            <a:ext cx="2708959" cy="51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dk2"/>
                </a:solidFill>
                <a:latin typeface="Orbitron"/>
                <a:sym typeface="Orbitron"/>
              </a:rPr>
              <a:t>Calculate the parameters &amp; update data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14" name="Google Shape;900;p36">
            <a:extLst>
              <a:ext uri="{FF2B5EF4-FFF2-40B4-BE49-F238E27FC236}">
                <a16:creationId xmlns:a16="http://schemas.microsoft.com/office/drawing/2014/main" id="{4471CB1A-9559-AD16-533C-6B19BFFB6A61}"/>
              </a:ext>
            </a:extLst>
          </p:cNvPr>
          <p:cNvSpPr txBox="1">
            <a:spLocks/>
          </p:cNvSpPr>
          <p:nvPr/>
        </p:nvSpPr>
        <p:spPr>
          <a:xfrm flipH="1">
            <a:off x="1973580" y="2812700"/>
            <a:ext cx="2319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dk2"/>
                </a:solidFill>
                <a:latin typeface="Orbitron"/>
                <a:sym typeface="Orbitron"/>
              </a:rPr>
              <a:t>Update PWM Drawer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1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675" y="722000"/>
            <a:ext cx="4481725" cy="44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40"/>
          <p:cNvSpPr txBox="1">
            <a:spLocks noGrp="1"/>
          </p:cNvSpPr>
          <p:nvPr>
            <p:ph type="title"/>
          </p:nvPr>
        </p:nvSpPr>
        <p:spPr>
          <a:xfrm>
            <a:off x="-483450" y="1560190"/>
            <a:ext cx="66057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04</a:t>
            </a:r>
            <a:endParaRPr sz="5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ASSEMBLY</a:t>
            </a:r>
            <a:endParaRPr sz="4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973" name="Google Shape;973;p42"/>
          <p:cNvSpPr txBox="1">
            <a:spLocks noGrp="1"/>
          </p:cNvSpPr>
          <p:nvPr>
            <p:ph type="subTitle" idx="1"/>
          </p:nvPr>
        </p:nvSpPr>
        <p:spPr>
          <a:xfrm>
            <a:off x="1918200" y="3972368"/>
            <a:ext cx="530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At first I could not draw the wave, so I displayed the values of the duty and frequency</a:t>
            </a:r>
          </a:p>
        </p:txBody>
      </p:sp>
      <p:grpSp>
        <p:nvGrpSpPr>
          <p:cNvPr id="974" name="Google Shape;974;p42"/>
          <p:cNvGrpSpPr/>
          <p:nvPr/>
        </p:nvGrpSpPr>
        <p:grpSpPr>
          <a:xfrm>
            <a:off x="448863" y="1401590"/>
            <a:ext cx="2681196" cy="2266715"/>
            <a:chOff x="5090400" y="1381750"/>
            <a:chExt cx="2815200" cy="2380003"/>
          </a:xfrm>
        </p:grpSpPr>
        <p:sp>
          <p:nvSpPr>
            <p:cNvPr id="975" name="Google Shape;975;p42"/>
            <p:cNvSpPr/>
            <p:nvPr/>
          </p:nvSpPr>
          <p:spPr>
            <a:xfrm>
              <a:off x="5983950" y="3355103"/>
              <a:ext cx="1028100" cy="364800"/>
            </a:xfrm>
            <a:prstGeom prst="trapezoid">
              <a:avLst>
                <a:gd name="adj" fmla="val 184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5090850" y="1381750"/>
              <a:ext cx="2814300" cy="2021100"/>
            </a:xfrm>
            <a:prstGeom prst="roundRect">
              <a:avLst>
                <a:gd name="adj" fmla="val 58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 rot="10800000">
              <a:off x="5090400" y="3127925"/>
              <a:ext cx="2815200" cy="274800"/>
            </a:xfrm>
            <a:prstGeom prst="round2SameRect">
              <a:avLst>
                <a:gd name="adj1" fmla="val 41621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6430650" y="3197975"/>
              <a:ext cx="134700" cy="134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5929800" y="3694853"/>
              <a:ext cx="1136400" cy="66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8" name="Google Shape;988;p42"/>
          <p:cNvPicPr preferRelativeResize="0"/>
          <p:nvPr/>
        </p:nvPicPr>
        <p:blipFill rotWithShape="1">
          <a:blip r:embed="rId3">
            <a:alphaModFix/>
          </a:blip>
          <a:srcRect l="5161" t="12015" r="7742" b="20155"/>
          <a:stretch/>
        </p:blipFill>
        <p:spPr>
          <a:xfrm>
            <a:off x="4400107" y="1356275"/>
            <a:ext cx="3919798" cy="239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2"/>
          <p:cNvPicPr preferRelativeResize="0"/>
          <p:nvPr/>
        </p:nvPicPr>
        <p:blipFill rotWithShape="1">
          <a:blip r:embed="rId4">
            <a:alphaModFix/>
          </a:blip>
          <a:srcRect l="9" t="20040" b="71571"/>
          <a:stretch/>
        </p:blipFill>
        <p:spPr>
          <a:xfrm>
            <a:off x="622838" y="1551323"/>
            <a:ext cx="2359233" cy="138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3"/>
          <p:cNvSpPr txBox="1">
            <a:spLocks noGrp="1"/>
          </p:cNvSpPr>
          <p:nvPr>
            <p:ph type="title"/>
          </p:nvPr>
        </p:nvSpPr>
        <p:spPr>
          <a:xfrm>
            <a:off x="763600" y="509923"/>
            <a:ext cx="34425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Final output</a:t>
            </a:r>
            <a:endParaRPr lang="en-US" dirty="0"/>
          </a:p>
        </p:txBody>
      </p:sp>
      <p:sp>
        <p:nvSpPr>
          <p:cNvPr id="995" name="Google Shape;995;p43"/>
          <p:cNvSpPr txBox="1">
            <a:spLocks noGrp="1"/>
          </p:cNvSpPr>
          <p:nvPr>
            <p:ph type="subTitle" idx="1"/>
          </p:nvPr>
        </p:nvSpPr>
        <p:spPr>
          <a:xfrm>
            <a:off x="909731" y="1705955"/>
            <a:ext cx="3442500" cy="10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Added Timer1 to capture the falling and rising edges and draw the waveform.</a:t>
            </a:r>
          </a:p>
          <a:p>
            <a:pPr marL="0" indent="0"/>
            <a:endParaRPr lang="en" dirty="0"/>
          </a:p>
        </p:txBody>
      </p:sp>
      <p:sp>
        <p:nvSpPr>
          <p:cNvPr id="996" name="Google Shape;996;p43"/>
          <p:cNvSpPr/>
          <p:nvPr/>
        </p:nvSpPr>
        <p:spPr>
          <a:xfrm>
            <a:off x="4916119" y="915125"/>
            <a:ext cx="3271500" cy="3271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8" name="Google Shape;998;p43"/>
          <p:cNvGrpSpPr/>
          <p:nvPr/>
        </p:nvGrpSpPr>
        <p:grpSpPr>
          <a:xfrm>
            <a:off x="4905097" y="4262691"/>
            <a:ext cx="3293462" cy="92817"/>
            <a:chOff x="819025" y="3822075"/>
            <a:chExt cx="891450" cy="25125"/>
          </a:xfrm>
        </p:grpSpPr>
        <p:sp>
          <p:nvSpPr>
            <p:cNvPr id="999" name="Google Shape;999;p43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A8635B74-6EF6-DD7E-93B5-0E41A44BE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23" t="24919" r="33845" b="14078"/>
          <a:stretch/>
        </p:blipFill>
        <p:spPr>
          <a:xfrm>
            <a:off x="4958196" y="916999"/>
            <a:ext cx="3168783" cy="32747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4"/>
          <p:cNvSpPr/>
          <p:nvPr/>
        </p:nvSpPr>
        <p:spPr>
          <a:xfrm>
            <a:off x="3115888" y="2678386"/>
            <a:ext cx="658200" cy="659700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4"/>
          <p:cNvSpPr/>
          <p:nvPr/>
        </p:nvSpPr>
        <p:spPr>
          <a:xfrm>
            <a:off x="3867229" y="2678386"/>
            <a:ext cx="658200" cy="659700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4"/>
          <p:cNvSpPr/>
          <p:nvPr/>
        </p:nvSpPr>
        <p:spPr>
          <a:xfrm>
            <a:off x="4618573" y="2678386"/>
            <a:ext cx="658200" cy="659700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4"/>
          <p:cNvSpPr/>
          <p:nvPr/>
        </p:nvSpPr>
        <p:spPr>
          <a:xfrm>
            <a:off x="5369919" y="2678386"/>
            <a:ext cx="658200" cy="659700"/>
          </a:xfrm>
          <a:prstGeom prst="ellipse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44"/>
          <p:cNvSpPr txBox="1">
            <a:spLocks noGrp="1"/>
          </p:cNvSpPr>
          <p:nvPr>
            <p:ph type="title" idx="4294967295"/>
          </p:nvPr>
        </p:nvSpPr>
        <p:spPr>
          <a:xfrm>
            <a:off x="1579200" y="491150"/>
            <a:ext cx="58272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1015" name="Google Shape;1015;p44"/>
          <p:cNvSpPr txBox="1">
            <a:spLocks noGrp="1"/>
          </p:cNvSpPr>
          <p:nvPr>
            <p:ph type="subTitle" idx="4294967295"/>
          </p:nvPr>
        </p:nvSpPr>
        <p:spPr>
          <a:xfrm>
            <a:off x="2646000" y="1407566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phic 6" descr="Alarm clock with solid fill">
            <a:extLst>
              <a:ext uri="{FF2B5EF4-FFF2-40B4-BE49-F238E27FC236}">
                <a16:creationId xmlns:a16="http://schemas.microsoft.com/office/drawing/2014/main" id="{74F5B216-2FE4-5FB2-A3BF-BF609A7DA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323" y="2703909"/>
            <a:ext cx="619721" cy="619721"/>
          </a:xfrm>
          <a:prstGeom prst="rect">
            <a:avLst/>
          </a:prstGeom>
        </p:spPr>
      </p:pic>
      <p:pic>
        <p:nvPicPr>
          <p:cNvPr id="7" name="Graphic 7" descr="Angel face outline with solid fill">
            <a:extLst>
              <a:ext uri="{FF2B5EF4-FFF2-40B4-BE49-F238E27FC236}">
                <a16:creationId xmlns:a16="http://schemas.microsoft.com/office/drawing/2014/main" id="{3591E6B2-19C7-4783-5BAF-12AFF116E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4253" y="2775346"/>
            <a:ext cx="494705" cy="476846"/>
          </a:xfrm>
          <a:prstGeom prst="rect">
            <a:avLst/>
          </a:prstGeom>
        </p:spPr>
      </p:pic>
      <p:pic>
        <p:nvPicPr>
          <p:cNvPr id="8" name="Graphic 8" descr="Qr Code with solid fill">
            <a:extLst>
              <a:ext uri="{FF2B5EF4-FFF2-40B4-BE49-F238E27FC236}">
                <a16:creationId xmlns:a16="http://schemas.microsoft.com/office/drawing/2014/main" id="{9585FE74-38E9-2A3B-07A4-EFC35188E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6206" y="2730698"/>
            <a:ext cx="521494" cy="557213"/>
          </a:xfrm>
          <a:prstGeom prst="rect">
            <a:avLst/>
          </a:prstGeom>
        </p:spPr>
      </p:pic>
      <p:pic>
        <p:nvPicPr>
          <p:cNvPr id="9" name="Graphic 9" descr="Programmer female outline">
            <a:extLst>
              <a:ext uri="{FF2B5EF4-FFF2-40B4-BE49-F238E27FC236}">
                <a16:creationId xmlns:a16="http://schemas.microsoft.com/office/drawing/2014/main" id="{75E4F3D1-ACF1-6984-2836-872D6AA694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4863" y="2623542"/>
            <a:ext cx="664369" cy="6643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8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36" name="Google Shape;836;p28"/>
          <p:cNvSpPr txBox="1">
            <a:spLocks noGrp="1"/>
          </p:cNvSpPr>
          <p:nvPr>
            <p:ph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37" name="Google Shape;837;p28"/>
          <p:cNvSpPr txBox="1">
            <a:spLocks noGrp="1"/>
          </p:cNvSpPr>
          <p:nvPr>
            <p:ph type="subTitle" idx="1"/>
          </p:nvPr>
        </p:nvSpPr>
        <p:spPr>
          <a:xfrm>
            <a:off x="1234025" y="19255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38" name="Google Shape;838;p28"/>
          <p:cNvSpPr txBox="1">
            <a:spLocks noGrp="1"/>
          </p:cNvSpPr>
          <p:nvPr>
            <p:ph type="title" idx="3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39" name="Google Shape;839;p28"/>
          <p:cNvSpPr txBox="1">
            <a:spLocks noGrp="1"/>
          </p:cNvSpPr>
          <p:nvPr>
            <p:ph type="subTitle" idx="4"/>
          </p:nvPr>
        </p:nvSpPr>
        <p:spPr>
          <a:xfrm>
            <a:off x="5091475" y="20017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LAYERED ARCHITECTURE</a:t>
            </a:r>
            <a:endParaRPr/>
          </a:p>
        </p:txBody>
      </p:sp>
      <p:sp>
        <p:nvSpPr>
          <p:cNvPr id="840" name="Google Shape;840;p28"/>
          <p:cNvSpPr txBox="1">
            <a:spLocks noGrp="1"/>
          </p:cNvSpPr>
          <p:nvPr>
            <p:ph type="title" idx="6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1" name="Google Shape;841;p28"/>
          <p:cNvSpPr txBox="1">
            <a:spLocks noGrp="1"/>
          </p:cNvSpPr>
          <p:nvPr>
            <p:ph type="subTitle" idx="7"/>
          </p:nvPr>
        </p:nvSpPr>
        <p:spPr>
          <a:xfrm>
            <a:off x="1234025" y="38029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OF THE PROJECT</a:t>
            </a:r>
            <a:endParaRPr/>
          </a:p>
        </p:txBody>
      </p:sp>
      <p:sp>
        <p:nvSpPr>
          <p:cNvPr id="842" name="Google Shape;842;p28"/>
          <p:cNvSpPr txBox="1">
            <a:spLocks noGrp="1"/>
          </p:cNvSpPr>
          <p:nvPr>
            <p:ph type="title" idx="13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43" name="Google Shape;843;p28"/>
          <p:cNvSpPr txBox="1">
            <a:spLocks noGrp="1"/>
          </p:cNvSpPr>
          <p:nvPr>
            <p:ph type="subTitle" idx="14"/>
          </p:nvPr>
        </p:nvSpPr>
        <p:spPr>
          <a:xfrm>
            <a:off x="5091475" y="37267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9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49" name="Google Shape;849;p29"/>
          <p:cNvSpPr txBox="1">
            <a:spLocks noGrp="1"/>
          </p:cNvSpPr>
          <p:nvPr>
            <p:ph type="title" idx="2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0"/>
          <p:cNvSpPr txBox="1">
            <a:spLocks noGrp="1"/>
          </p:cNvSpPr>
          <p:nvPr>
            <p:ph type="body" idx="1"/>
          </p:nvPr>
        </p:nvSpPr>
        <p:spPr>
          <a:xfrm>
            <a:off x="1370700" y="1053700"/>
            <a:ext cx="6402600" cy="26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3350" indent="0">
              <a:buSzPts val="1500"/>
              <a:buNone/>
            </a:pPr>
            <a:r>
              <a:rPr lang="en" dirty="0"/>
              <a:t>Pulse width modulation is an effective technique that is used to control semiconductor devices. Pulse width modulation or PWM is a commonly used control technique that generates analog signals from digital devices such as microcontrollers. The signal thus produced will have a train of pulses, and these pulses will be in the form of square waves. Thus, at any given time, the wave will either be high or low.</a:t>
            </a:r>
            <a:endParaRPr lang="en-US" dirty="0"/>
          </a:p>
          <a:p>
            <a:pPr marL="127000" lvl="0" indent="0" algn="l" rtl="0"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endParaRPr lang="en" dirty="0"/>
          </a:p>
        </p:txBody>
      </p:sp>
      <p:sp>
        <p:nvSpPr>
          <p:cNvPr id="855" name="Google Shape;855;p3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01 - INTRODUCTION</a:t>
            </a:r>
            <a:endParaRPr/>
          </a:p>
        </p:txBody>
      </p:sp>
      <p:pic>
        <p:nvPicPr>
          <p:cNvPr id="856" name="Google Shape;8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200" y="3177200"/>
            <a:ext cx="2049975" cy="20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1"/>
          <p:cNvSpPr txBox="1">
            <a:spLocks noGrp="1"/>
          </p:cNvSpPr>
          <p:nvPr>
            <p:ph type="subTitle" idx="1"/>
          </p:nvPr>
        </p:nvSpPr>
        <p:spPr>
          <a:xfrm>
            <a:off x="1254788" y="32312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Duty factor</a:t>
            </a:r>
            <a:endParaRPr/>
          </a:p>
        </p:txBody>
      </p:sp>
      <p:sp>
        <p:nvSpPr>
          <p:cNvPr id="862" name="Google Shape;862;p31"/>
          <p:cNvSpPr txBox="1">
            <a:spLocks noGrp="1"/>
          </p:cNvSpPr>
          <p:nvPr>
            <p:ph type="subTitle" idx="2"/>
          </p:nvPr>
        </p:nvSpPr>
        <p:spPr>
          <a:xfrm>
            <a:off x="1254788" y="34605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on/ Total period </a:t>
            </a:r>
            <a:endParaRPr/>
          </a:p>
        </p:txBody>
      </p:sp>
      <p:sp>
        <p:nvSpPr>
          <p:cNvPr id="863" name="Google Shape;863;p31"/>
          <p:cNvSpPr txBox="1">
            <a:spLocks noGrp="1"/>
          </p:cNvSpPr>
          <p:nvPr>
            <p:ph type="subTitle" idx="3"/>
          </p:nvPr>
        </p:nvSpPr>
        <p:spPr>
          <a:xfrm>
            <a:off x="5112413" y="32312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</a:t>
            </a:r>
            <a:endParaRPr/>
          </a:p>
        </p:txBody>
      </p:sp>
      <p:sp>
        <p:nvSpPr>
          <p:cNvPr id="864" name="Google Shape;864;p31"/>
          <p:cNvSpPr txBox="1">
            <a:spLocks noGrp="1"/>
          </p:cNvSpPr>
          <p:nvPr>
            <p:ph type="subTitle" idx="4"/>
          </p:nvPr>
        </p:nvSpPr>
        <p:spPr>
          <a:xfrm>
            <a:off x="5112413" y="34605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1/Period</a:t>
            </a:r>
            <a:endParaRPr/>
          </a:p>
        </p:txBody>
      </p:sp>
      <p:sp>
        <p:nvSpPr>
          <p:cNvPr id="865" name="Google Shape;865;p31"/>
          <p:cNvSpPr txBox="1">
            <a:spLocks noGrp="1"/>
          </p:cNvSpPr>
          <p:nvPr>
            <p:ph type="title"/>
          </p:nvPr>
        </p:nvSpPr>
        <p:spPr>
          <a:xfrm>
            <a:off x="603700" y="447575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of PWM</a:t>
            </a:r>
            <a:endParaRPr/>
          </a:p>
        </p:txBody>
      </p:sp>
      <p:sp>
        <p:nvSpPr>
          <p:cNvPr id="866" name="Google Shape;866;p31"/>
          <p:cNvSpPr/>
          <p:nvPr/>
        </p:nvSpPr>
        <p:spPr>
          <a:xfrm>
            <a:off x="10129700" y="1478550"/>
            <a:ext cx="1510018" cy="1006679"/>
          </a:xfrm>
          <a:prstGeom prst="flowChartDecis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7" name="Google Shape;8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25" y="1242622"/>
            <a:ext cx="5450950" cy="17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31"/>
          <p:cNvSpPr txBox="1"/>
          <p:nvPr/>
        </p:nvSpPr>
        <p:spPr>
          <a:xfrm>
            <a:off x="881018" y="979788"/>
            <a:ext cx="5363400" cy="3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2"/>
          <p:cNvSpPr txBox="1">
            <a:spLocks noGrp="1"/>
          </p:cNvSpPr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02</a:t>
            </a:r>
            <a:endParaRPr sz="5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LAYERED ARCHITECTURE </a:t>
            </a:r>
            <a:endParaRPr sz="5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33"/>
          <p:cNvPicPr preferRelativeResize="0"/>
          <p:nvPr/>
        </p:nvPicPr>
        <p:blipFill rotWithShape="1">
          <a:blip r:embed="rId3">
            <a:alphaModFix/>
          </a:blip>
          <a:srcRect t="16107" r="23815"/>
          <a:stretch/>
        </p:blipFill>
        <p:spPr>
          <a:xfrm>
            <a:off x="1330400" y="267125"/>
            <a:ext cx="6483200" cy="47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84E896-6B46-2FAF-703A-357D5EE7E569}"/>
              </a:ext>
            </a:extLst>
          </p:cNvPr>
          <p:cNvSpPr txBox="1"/>
          <p:nvPr/>
        </p:nvSpPr>
        <p:spPr>
          <a:xfrm>
            <a:off x="3085206" y="1460003"/>
            <a:ext cx="6072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4"/>
          <p:cNvSpPr txBox="1">
            <a:spLocks noGrp="1"/>
          </p:cNvSpPr>
          <p:nvPr>
            <p:ph type="title"/>
          </p:nvPr>
        </p:nvSpPr>
        <p:spPr>
          <a:xfrm>
            <a:off x="1269150" y="493390"/>
            <a:ext cx="66057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03</a:t>
            </a:r>
            <a:endParaRPr sz="5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STEPS OF THE PROJECT</a:t>
            </a:r>
            <a:endParaRPr sz="4700"/>
          </a:p>
        </p:txBody>
      </p:sp>
      <p:pic>
        <p:nvPicPr>
          <p:cNvPr id="884" name="Google Shape;8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900" y="1820710"/>
            <a:ext cx="4320200" cy="43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5"/>
          <p:cNvSpPr txBox="1">
            <a:spLocks noGrp="1"/>
          </p:cNvSpPr>
          <p:nvPr>
            <p:ph type="body" idx="1"/>
          </p:nvPr>
        </p:nvSpPr>
        <p:spPr>
          <a:xfrm>
            <a:off x="989700" y="1096775"/>
            <a:ext cx="6402600" cy="26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following can be shown on the graphical LCD:</a:t>
            </a:r>
            <a:endParaRPr dirty="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The PWM shape, whether it was generated internally or from sources outside.</a:t>
            </a:r>
            <a:endParaRPr dirty="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The generated wave's frequency, which is displayed in KHz on the LCD's upper left side.</a:t>
            </a:r>
            <a:endParaRPr dirty="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The generated wave duty cycle, which is displayed on the LCD's upper right side.</a:t>
            </a:r>
            <a:endParaRPr dirty="0"/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dirty="0"/>
              <a:t>The duration of one cycle.</a:t>
            </a:r>
            <a:endParaRPr dirty="0"/>
          </a:p>
        </p:txBody>
      </p:sp>
      <p:sp>
        <p:nvSpPr>
          <p:cNvPr id="890" name="Google Shape;890;p3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GRAPHICAL SPECIFICATIONS OF THE LCD</a:t>
            </a:r>
            <a:endParaRPr sz="2400"/>
          </a:p>
        </p:txBody>
      </p:sp>
      <p:pic>
        <p:nvPicPr>
          <p:cNvPr id="891" name="Google Shape;8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674" y="3218849"/>
            <a:ext cx="2994950" cy="16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 Evolution of Invention in Canada Thesis by Slidesgo</vt:lpstr>
      <vt:lpstr>PWM DRAWER</vt:lpstr>
      <vt:lpstr>TABLE OF CONTENTS</vt:lpstr>
      <vt:lpstr>INTRODUCTION</vt:lpstr>
      <vt:lpstr>01 - INTRODUCTION</vt:lpstr>
      <vt:lpstr>Parameters of PWM</vt:lpstr>
      <vt:lpstr>02 LAYERED ARCHITECTURE </vt:lpstr>
      <vt:lpstr>PowerPoint Presentation</vt:lpstr>
      <vt:lpstr>03 STEPS OF THE PROJECT</vt:lpstr>
      <vt:lpstr>GRAPHICAL SPECIFICATIONS OF THE LCD</vt:lpstr>
      <vt:lpstr>METHODOLOGY</vt:lpstr>
      <vt:lpstr>01- ALGORITHM</vt:lpstr>
      <vt:lpstr>02- OPERATION</vt:lpstr>
      <vt:lpstr>Basic Concept</vt:lpstr>
      <vt:lpstr>03- FLOWCHART</vt:lpstr>
      <vt:lpstr>PowerPoint Presentation</vt:lpstr>
      <vt:lpstr>04 ASSEMBLY</vt:lpstr>
      <vt:lpstr>PHOTOS</vt:lpstr>
      <vt:lpstr>Final output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PWM DRAWER</dc:title>
  <cp:revision>248</cp:revision>
  <dcterms:modified xsi:type="dcterms:W3CDTF">2022-12-03T11:56:33Z</dcterms:modified>
</cp:coreProperties>
</file>